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7" r:id="rId2"/>
    <p:sldMasterId id="2147483760" r:id="rId3"/>
    <p:sldMasterId id="2147483772" r:id="rId4"/>
    <p:sldMasterId id="2147483784" r:id="rId5"/>
  </p:sldMasterIdLst>
  <p:notesMasterIdLst>
    <p:notesMasterId r:id="rId30"/>
  </p:notesMasterIdLst>
  <p:sldIdLst>
    <p:sldId id="257" r:id="rId6"/>
    <p:sldId id="276" r:id="rId7"/>
    <p:sldId id="277" r:id="rId8"/>
    <p:sldId id="297" r:id="rId9"/>
    <p:sldId id="298" r:id="rId10"/>
    <p:sldId id="294" r:id="rId11"/>
    <p:sldId id="295" r:id="rId12"/>
    <p:sldId id="296" r:id="rId13"/>
    <p:sldId id="278" r:id="rId14"/>
    <p:sldId id="279" r:id="rId15"/>
    <p:sldId id="299" r:id="rId16"/>
    <p:sldId id="280" r:id="rId17"/>
    <p:sldId id="281" r:id="rId18"/>
    <p:sldId id="282" r:id="rId19"/>
    <p:sldId id="292" r:id="rId20"/>
    <p:sldId id="283" r:id="rId21"/>
    <p:sldId id="291" r:id="rId22"/>
    <p:sldId id="284" r:id="rId23"/>
    <p:sldId id="285" r:id="rId24"/>
    <p:sldId id="286" r:id="rId25"/>
    <p:sldId id="287" r:id="rId26"/>
    <p:sldId id="288" r:id="rId27"/>
    <p:sldId id="300" r:id="rId28"/>
    <p:sldId id="25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42" autoAdjust="0"/>
  </p:normalViewPr>
  <p:slideViewPr>
    <p:cSldViewPr>
      <p:cViewPr>
        <p:scale>
          <a:sx n="102" d="100"/>
          <a:sy n="102" d="100"/>
        </p:scale>
        <p:origin x="-45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F0D04-0730-4D9A-8D9D-FC13214A873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00B0CE2-16EA-4D94-836A-7C647177DFCB}">
      <dgm:prSet phldrT="[Texto]" custT="1"/>
      <dgm:spPr/>
      <dgm:t>
        <a:bodyPr/>
        <a:lstStyle/>
        <a:p>
          <a:r>
            <a:rPr lang="pt-BR" sz="2400" dirty="0" smtClean="0"/>
            <a:t>1997</a:t>
          </a:r>
          <a:r>
            <a:rPr lang="pt-BR" sz="1600" dirty="0" smtClean="0"/>
            <a:t> Concluída</a:t>
          </a:r>
          <a:r>
            <a:rPr lang="pt-BR" sz="2000" b="1" dirty="0" smtClean="0"/>
            <a:t> Convenção </a:t>
          </a:r>
          <a:endParaRPr lang="pt-BR" sz="2000" dirty="0"/>
        </a:p>
      </dgm:t>
    </dgm:pt>
    <dgm:pt modelId="{74BE9913-2545-4B69-85C2-83665843491A}" type="parTrans" cxnId="{AF92EE83-B396-497B-8832-C0F533C6AB0B}">
      <dgm:prSet/>
      <dgm:spPr/>
      <dgm:t>
        <a:bodyPr/>
        <a:lstStyle/>
        <a:p>
          <a:endParaRPr lang="pt-BR"/>
        </a:p>
      </dgm:t>
    </dgm:pt>
    <dgm:pt modelId="{2CCD8AC7-B1BA-49EB-A650-BBF0DB6074F3}" type="sibTrans" cxnId="{AF92EE83-B396-497B-8832-C0F533C6AB0B}">
      <dgm:prSet/>
      <dgm:spPr/>
      <dgm:t>
        <a:bodyPr/>
        <a:lstStyle/>
        <a:p>
          <a:endParaRPr lang="pt-BR"/>
        </a:p>
      </dgm:t>
    </dgm:pt>
    <dgm:pt modelId="{E367A9D5-1921-4341-824B-E4CC3803C5ED}">
      <dgm:prSet phldrT="[Texto]" custT="1"/>
      <dgm:spPr/>
      <dgm:t>
        <a:bodyPr/>
        <a:lstStyle/>
        <a:p>
          <a:r>
            <a:rPr lang="pt-BR" sz="2000" dirty="0" smtClean="0"/>
            <a:t>2000 </a:t>
          </a:r>
        </a:p>
        <a:p>
          <a:r>
            <a:rPr lang="pt-BR" sz="2000" b="0" dirty="0" smtClean="0"/>
            <a:t>Brasil Adere à Convenção (em vigor no país)</a:t>
          </a:r>
          <a:endParaRPr lang="pt-BR" sz="2000" b="0" dirty="0"/>
        </a:p>
      </dgm:t>
    </dgm:pt>
    <dgm:pt modelId="{FEF73FDC-2B0A-4464-9603-1D4E8EED7D2E}" type="parTrans" cxnId="{0CE3E922-E826-4B3C-A8AF-0EA04CBAB4F4}">
      <dgm:prSet/>
      <dgm:spPr/>
      <dgm:t>
        <a:bodyPr/>
        <a:lstStyle/>
        <a:p>
          <a:endParaRPr lang="pt-BR"/>
        </a:p>
      </dgm:t>
    </dgm:pt>
    <dgm:pt modelId="{212D0546-B4B3-4D47-B217-9323D05F37D3}" type="sibTrans" cxnId="{0CE3E922-E826-4B3C-A8AF-0EA04CBAB4F4}">
      <dgm:prSet/>
      <dgm:spPr/>
      <dgm:t>
        <a:bodyPr/>
        <a:lstStyle/>
        <a:p>
          <a:endParaRPr lang="pt-BR"/>
        </a:p>
      </dgm:t>
    </dgm:pt>
    <dgm:pt modelId="{4C9AFFCD-7D2C-454F-B290-30D1A66BF87B}">
      <dgm:prSet phldrT="[Texto]" custT="1"/>
      <dgm:spPr/>
      <dgm:t>
        <a:bodyPr/>
        <a:lstStyle/>
        <a:p>
          <a:r>
            <a:rPr lang="pt-BR" sz="2000" dirty="0" smtClean="0"/>
            <a:t>2002 </a:t>
          </a:r>
          <a:r>
            <a:rPr lang="pt-BR" sz="2000" b="0" dirty="0" smtClean="0"/>
            <a:t>Alteração CP (Crimes contra </a:t>
          </a:r>
          <a:r>
            <a:rPr lang="pt-BR" sz="2000" b="0" dirty="0" err="1" smtClean="0"/>
            <a:t>Adm</a:t>
          </a:r>
          <a:r>
            <a:rPr lang="pt-BR" sz="2000" b="0" dirty="0" smtClean="0"/>
            <a:t> Pub </a:t>
          </a:r>
          <a:r>
            <a:rPr lang="pt-BR" sz="2000" b="0" dirty="0" err="1" smtClean="0"/>
            <a:t>Estrang</a:t>
          </a:r>
          <a:r>
            <a:rPr lang="pt-BR" sz="2000" b="0" dirty="0" smtClean="0"/>
            <a:t> Pessoa Física.)</a:t>
          </a:r>
          <a:endParaRPr lang="pt-BR" sz="2000" b="0" dirty="0"/>
        </a:p>
      </dgm:t>
    </dgm:pt>
    <dgm:pt modelId="{753023E9-0646-450B-933E-D7F9EA9CAB5C}" type="parTrans" cxnId="{61C2B356-5044-497F-8FA0-EB0F349377B8}">
      <dgm:prSet/>
      <dgm:spPr/>
      <dgm:t>
        <a:bodyPr/>
        <a:lstStyle/>
        <a:p>
          <a:endParaRPr lang="pt-BR"/>
        </a:p>
      </dgm:t>
    </dgm:pt>
    <dgm:pt modelId="{6A6CB88E-A85F-44DC-AEC8-FEFF7CDC56F9}" type="sibTrans" cxnId="{61C2B356-5044-497F-8FA0-EB0F349377B8}">
      <dgm:prSet/>
      <dgm:spPr/>
      <dgm:t>
        <a:bodyPr/>
        <a:lstStyle/>
        <a:p>
          <a:endParaRPr lang="pt-BR"/>
        </a:p>
      </dgm:t>
    </dgm:pt>
    <dgm:pt modelId="{6096D29A-8EB6-468E-94FC-4DBA54C0D17A}">
      <dgm:prSet phldrT="[Texto]" custT="1"/>
      <dgm:spPr/>
      <dgm:t>
        <a:bodyPr/>
        <a:lstStyle/>
        <a:p>
          <a:pPr>
            <a:spcAft>
              <a:spcPts val="300"/>
            </a:spcAft>
          </a:pPr>
          <a:r>
            <a:rPr lang="pt-BR" sz="2000" dirty="0" smtClean="0"/>
            <a:t>2013 </a:t>
          </a:r>
        </a:p>
        <a:p>
          <a:pPr>
            <a:spcAft>
              <a:spcPts val="300"/>
            </a:spcAft>
          </a:pPr>
          <a:r>
            <a:rPr lang="pt-BR" sz="1900" b="0" dirty="0" err="1" smtClean="0"/>
            <a:t>Responsab</a:t>
          </a:r>
          <a:r>
            <a:rPr lang="pt-BR" sz="1900" b="0" dirty="0" smtClean="0"/>
            <a:t>. PJ - Lei12.846/13</a:t>
          </a:r>
        </a:p>
        <a:p>
          <a:pPr>
            <a:spcAft>
              <a:spcPct val="35000"/>
            </a:spcAft>
          </a:pPr>
          <a:endParaRPr lang="pt-BR" sz="2000" b="1" dirty="0"/>
        </a:p>
      </dgm:t>
    </dgm:pt>
    <dgm:pt modelId="{9478DA84-80CF-41B0-8AB7-BF8F1ECE0F11}" type="parTrans" cxnId="{C58EF96E-C32F-46E1-A509-5956005809DC}">
      <dgm:prSet/>
      <dgm:spPr/>
      <dgm:t>
        <a:bodyPr/>
        <a:lstStyle/>
        <a:p>
          <a:endParaRPr lang="pt-BR"/>
        </a:p>
      </dgm:t>
    </dgm:pt>
    <dgm:pt modelId="{8DD61B09-E05F-49E5-81C7-78E79BFA5268}" type="sibTrans" cxnId="{C58EF96E-C32F-46E1-A509-5956005809DC}">
      <dgm:prSet/>
      <dgm:spPr/>
      <dgm:t>
        <a:bodyPr/>
        <a:lstStyle/>
        <a:p>
          <a:endParaRPr lang="pt-BR"/>
        </a:p>
      </dgm:t>
    </dgm:pt>
    <dgm:pt modelId="{7359A2A8-AB6D-4DF7-8F5E-A6949A4E696E}">
      <dgm:prSet phldrT="[Texto]" custT="1"/>
      <dgm:spPr/>
      <dgm:t>
        <a:bodyPr/>
        <a:lstStyle/>
        <a:p>
          <a:r>
            <a:rPr lang="pt-BR" sz="2000" dirty="0" smtClean="0"/>
            <a:t>1999 Convenção entra em vigor internacional</a:t>
          </a:r>
          <a:endParaRPr lang="pt-BR" sz="2000" dirty="0"/>
        </a:p>
      </dgm:t>
    </dgm:pt>
    <dgm:pt modelId="{C1FD46D0-A8FE-4CC1-87EB-4AFF8EEA8717}" type="parTrans" cxnId="{F5F65F63-73A0-4D6B-A4A5-937EEAC0A3B1}">
      <dgm:prSet/>
      <dgm:spPr/>
      <dgm:t>
        <a:bodyPr/>
        <a:lstStyle/>
        <a:p>
          <a:endParaRPr lang="pt-BR"/>
        </a:p>
      </dgm:t>
    </dgm:pt>
    <dgm:pt modelId="{98E257AA-1676-42E7-9D0B-DFF2EBDD2BF9}" type="sibTrans" cxnId="{F5F65F63-73A0-4D6B-A4A5-937EEAC0A3B1}">
      <dgm:prSet/>
      <dgm:spPr/>
      <dgm:t>
        <a:bodyPr/>
        <a:lstStyle/>
        <a:p>
          <a:endParaRPr lang="pt-BR"/>
        </a:p>
      </dgm:t>
    </dgm:pt>
    <dgm:pt modelId="{E241A9C0-887F-40F9-AA82-E60D46A76EB1}" type="pres">
      <dgm:prSet presAssocID="{622F0D04-0730-4D9A-8D9D-FC13214A8738}" presName="arrowDiagram" presStyleCnt="0">
        <dgm:presLayoutVars>
          <dgm:chMax val="5"/>
          <dgm:dir/>
          <dgm:resizeHandles val="exact"/>
        </dgm:presLayoutVars>
      </dgm:prSet>
      <dgm:spPr/>
    </dgm:pt>
    <dgm:pt modelId="{F88CE155-B6A7-4BBC-9D48-F4315C18DB1C}" type="pres">
      <dgm:prSet presAssocID="{622F0D04-0730-4D9A-8D9D-FC13214A8738}" presName="arrow" presStyleLbl="bgShp" presStyleIdx="0" presStyleCnt="1" custScaleY="106667" custLinFactNeighborX="-5785" custLinFactNeighborY="-18733"/>
      <dgm:spPr/>
    </dgm:pt>
    <dgm:pt modelId="{CCCDC42C-E71F-4C1B-A30A-5F7DC8E6625D}" type="pres">
      <dgm:prSet presAssocID="{622F0D04-0730-4D9A-8D9D-FC13214A8738}" presName="arrowDiagram5" presStyleCnt="0"/>
      <dgm:spPr/>
    </dgm:pt>
    <dgm:pt modelId="{3BD67900-ED89-48C6-852D-1B01261BE8AC}" type="pres">
      <dgm:prSet presAssocID="{100B0CE2-16EA-4D94-836A-7C647177DFCB}" presName="bullet5a" presStyleLbl="node1" presStyleIdx="0" presStyleCnt="5"/>
      <dgm:spPr/>
    </dgm:pt>
    <dgm:pt modelId="{EE9FE4A1-5A9E-4A85-B0B6-A0C71AE83952}" type="pres">
      <dgm:prSet presAssocID="{100B0CE2-16EA-4D94-836A-7C647177DFCB}" presName="textBox5a" presStyleLbl="revTx" presStyleIdx="0" presStyleCnt="5" custScaleX="1262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FBDAF8-AF76-406D-8CCF-6C7B40B6F1C8}" type="pres">
      <dgm:prSet presAssocID="{7359A2A8-AB6D-4DF7-8F5E-A6949A4E696E}" presName="bullet5b" presStyleLbl="node1" presStyleIdx="1" presStyleCnt="5"/>
      <dgm:spPr/>
    </dgm:pt>
    <dgm:pt modelId="{892D68B7-E7C2-4F78-A3BB-BE735442D68A}" type="pres">
      <dgm:prSet presAssocID="{7359A2A8-AB6D-4DF7-8F5E-A6949A4E696E}" presName="textBox5b" presStyleLbl="revTx" presStyleIdx="1" presStyleCnt="5" custScaleX="1097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DA80D1-E8AD-4B21-BB03-956A8490A350}" type="pres">
      <dgm:prSet presAssocID="{E367A9D5-1921-4341-824B-E4CC3803C5ED}" presName="bullet5c" presStyleLbl="node1" presStyleIdx="2" presStyleCnt="5"/>
      <dgm:spPr/>
    </dgm:pt>
    <dgm:pt modelId="{CE1E8420-4187-4DF0-9C94-1493411A133C}" type="pres">
      <dgm:prSet presAssocID="{E367A9D5-1921-4341-824B-E4CC3803C5ED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04A019-775F-4704-84F2-7EF9F0A7BFC5}" type="pres">
      <dgm:prSet presAssocID="{4C9AFFCD-7D2C-454F-B290-30D1A66BF87B}" presName="bullet5d" presStyleLbl="node1" presStyleIdx="3" presStyleCnt="5"/>
      <dgm:spPr/>
    </dgm:pt>
    <dgm:pt modelId="{75A0180D-FED5-4CF5-A31E-F0AAAE5E32F2}" type="pres">
      <dgm:prSet presAssocID="{4C9AFFCD-7D2C-454F-B290-30D1A66BF87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802DFC-E040-422D-9743-4BF8498B5379}" type="pres">
      <dgm:prSet presAssocID="{6096D29A-8EB6-468E-94FC-4DBA54C0D17A}" presName="bullet5e" presStyleLbl="node1" presStyleIdx="4" presStyleCnt="5"/>
      <dgm:spPr/>
    </dgm:pt>
    <dgm:pt modelId="{9194531C-0F63-4E9D-B737-F81007EF0C43}" type="pres">
      <dgm:prSet presAssocID="{6096D29A-8EB6-468E-94FC-4DBA54C0D17A}" presName="textBox5e" presStyleLbl="revTx" presStyleIdx="4" presStyleCnt="5" custScaleX="107538" custLinFactNeighborX="1671" custLinFactNeighborY="66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92EE83-B396-497B-8832-C0F533C6AB0B}" srcId="{622F0D04-0730-4D9A-8D9D-FC13214A8738}" destId="{100B0CE2-16EA-4D94-836A-7C647177DFCB}" srcOrd="0" destOrd="0" parTransId="{74BE9913-2545-4B69-85C2-83665843491A}" sibTransId="{2CCD8AC7-B1BA-49EB-A650-BBF0DB6074F3}"/>
    <dgm:cxn modelId="{193D3CBE-2111-4397-9DF7-396C4DF6181F}" type="presOf" srcId="{622F0D04-0730-4D9A-8D9D-FC13214A8738}" destId="{E241A9C0-887F-40F9-AA82-E60D46A76EB1}" srcOrd="0" destOrd="0" presId="urn:microsoft.com/office/officeart/2005/8/layout/arrow2"/>
    <dgm:cxn modelId="{0AF53C43-FB1D-4889-A72B-C14E49E168A8}" type="presOf" srcId="{4C9AFFCD-7D2C-454F-B290-30D1A66BF87B}" destId="{75A0180D-FED5-4CF5-A31E-F0AAAE5E32F2}" srcOrd="0" destOrd="0" presId="urn:microsoft.com/office/officeart/2005/8/layout/arrow2"/>
    <dgm:cxn modelId="{F5F65F63-73A0-4D6B-A4A5-937EEAC0A3B1}" srcId="{622F0D04-0730-4D9A-8D9D-FC13214A8738}" destId="{7359A2A8-AB6D-4DF7-8F5E-A6949A4E696E}" srcOrd="1" destOrd="0" parTransId="{C1FD46D0-A8FE-4CC1-87EB-4AFF8EEA8717}" sibTransId="{98E257AA-1676-42E7-9D0B-DFF2EBDD2BF9}"/>
    <dgm:cxn modelId="{C58EF96E-C32F-46E1-A509-5956005809DC}" srcId="{622F0D04-0730-4D9A-8D9D-FC13214A8738}" destId="{6096D29A-8EB6-468E-94FC-4DBA54C0D17A}" srcOrd="4" destOrd="0" parTransId="{9478DA84-80CF-41B0-8AB7-BF8F1ECE0F11}" sibTransId="{8DD61B09-E05F-49E5-81C7-78E79BFA5268}"/>
    <dgm:cxn modelId="{61C2B356-5044-497F-8FA0-EB0F349377B8}" srcId="{622F0D04-0730-4D9A-8D9D-FC13214A8738}" destId="{4C9AFFCD-7D2C-454F-B290-30D1A66BF87B}" srcOrd="3" destOrd="0" parTransId="{753023E9-0646-450B-933E-D7F9EA9CAB5C}" sibTransId="{6A6CB88E-A85F-44DC-AEC8-FEFF7CDC56F9}"/>
    <dgm:cxn modelId="{87191E24-176C-419B-9555-FEEEFA9E6192}" type="presOf" srcId="{E367A9D5-1921-4341-824B-E4CC3803C5ED}" destId="{CE1E8420-4187-4DF0-9C94-1493411A133C}" srcOrd="0" destOrd="0" presId="urn:microsoft.com/office/officeart/2005/8/layout/arrow2"/>
    <dgm:cxn modelId="{25B9BF6F-FD4E-490D-9F5D-104C7CCA85E9}" type="presOf" srcId="{6096D29A-8EB6-468E-94FC-4DBA54C0D17A}" destId="{9194531C-0F63-4E9D-B737-F81007EF0C43}" srcOrd="0" destOrd="0" presId="urn:microsoft.com/office/officeart/2005/8/layout/arrow2"/>
    <dgm:cxn modelId="{EB7532BF-F577-462D-985E-50828DE6AA5D}" type="presOf" srcId="{100B0CE2-16EA-4D94-836A-7C647177DFCB}" destId="{EE9FE4A1-5A9E-4A85-B0B6-A0C71AE83952}" srcOrd="0" destOrd="0" presId="urn:microsoft.com/office/officeart/2005/8/layout/arrow2"/>
    <dgm:cxn modelId="{1BAEDB20-5E12-441E-B620-2DAF584857BA}" type="presOf" srcId="{7359A2A8-AB6D-4DF7-8F5E-A6949A4E696E}" destId="{892D68B7-E7C2-4F78-A3BB-BE735442D68A}" srcOrd="0" destOrd="0" presId="urn:microsoft.com/office/officeart/2005/8/layout/arrow2"/>
    <dgm:cxn modelId="{0CE3E922-E826-4B3C-A8AF-0EA04CBAB4F4}" srcId="{622F0D04-0730-4D9A-8D9D-FC13214A8738}" destId="{E367A9D5-1921-4341-824B-E4CC3803C5ED}" srcOrd="2" destOrd="0" parTransId="{FEF73FDC-2B0A-4464-9603-1D4E8EED7D2E}" sibTransId="{212D0546-B4B3-4D47-B217-9323D05F37D3}"/>
    <dgm:cxn modelId="{CC13EA7A-38BB-403B-B32A-3BBCA91D7B3D}" type="presParOf" srcId="{E241A9C0-887F-40F9-AA82-E60D46A76EB1}" destId="{F88CE155-B6A7-4BBC-9D48-F4315C18DB1C}" srcOrd="0" destOrd="0" presId="urn:microsoft.com/office/officeart/2005/8/layout/arrow2"/>
    <dgm:cxn modelId="{3DE28660-1BA3-490A-BC4E-5B784DC0F5E1}" type="presParOf" srcId="{E241A9C0-887F-40F9-AA82-E60D46A76EB1}" destId="{CCCDC42C-E71F-4C1B-A30A-5F7DC8E6625D}" srcOrd="1" destOrd="0" presId="urn:microsoft.com/office/officeart/2005/8/layout/arrow2"/>
    <dgm:cxn modelId="{D0192924-B6E9-4831-9E92-97CF17014C19}" type="presParOf" srcId="{CCCDC42C-E71F-4C1B-A30A-5F7DC8E6625D}" destId="{3BD67900-ED89-48C6-852D-1B01261BE8AC}" srcOrd="0" destOrd="0" presId="urn:microsoft.com/office/officeart/2005/8/layout/arrow2"/>
    <dgm:cxn modelId="{AA0E6B6D-DFE8-4B6A-9F42-BC8D00C09B01}" type="presParOf" srcId="{CCCDC42C-E71F-4C1B-A30A-5F7DC8E6625D}" destId="{EE9FE4A1-5A9E-4A85-B0B6-A0C71AE83952}" srcOrd="1" destOrd="0" presId="urn:microsoft.com/office/officeart/2005/8/layout/arrow2"/>
    <dgm:cxn modelId="{DDA3B2E7-0BA3-49CA-BD29-322C07E23F0C}" type="presParOf" srcId="{CCCDC42C-E71F-4C1B-A30A-5F7DC8E6625D}" destId="{26FBDAF8-AF76-406D-8CCF-6C7B40B6F1C8}" srcOrd="2" destOrd="0" presId="urn:microsoft.com/office/officeart/2005/8/layout/arrow2"/>
    <dgm:cxn modelId="{63BDA11D-04CF-4B7C-B2AF-7C154415C195}" type="presParOf" srcId="{CCCDC42C-E71F-4C1B-A30A-5F7DC8E6625D}" destId="{892D68B7-E7C2-4F78-A3BB-BE735442D68A}" srcOrd="3" destOrd="0" presId="urn:microsoft.com/office/officeart/2005/8/layout/arrow2"/>
    <dgm:cxn modelId="{80E109B1-2D0C-4CAF-BC4A-49D3D1DE4FB1}" type="presParOf" srcId="{CCCDC42C-E71F-4C1B-A30A-5F7DC8E6625D}" destId="{21DA80D1-E8AD-4B21-BB03-956A8490A350}" srcOrd="4" destOrd="0" presId="urn:microsoft.com/office/officeart/2005/8/layout/arrow2"/>
    <dgm:cxn modelId="{B7DEB77E-C00C-43BF-8F9E-379FDBC11485}" type="presParOf" srcId="{CCCDC42C-E71F-4C1B-A30A-5F7DC8E6625D}" destId="{CE1E8420-4187-4DF0-9C94-1493411A133C}" srcOrd="5" destOrd="0" presId="urn:microsoft.com/office/officeart/2005/8/layout/arrow2"/>
    <dgm:cxn modelId="{66DEB014-F51A-4E6D-89CB-76DC2337AFA1}" type="presParOf" srcId="{CCCDC42C-E71F-4C1B-A30A-5F7DC8E6625D}" destId="{F704A019-775F-4704-84F2-7EF9F0A7BFC5}" srcOrd="6" destOrd="0" presId="urn:microsoft.com/office/officeart/2005/8/layout/arrow2"/>
    <dgm:cxn modelId="{0E29D36F-6926-41A2-8D47-C159F5EF0728}" type="presParOf" srcId="{CCCDC42C-E71F-4C1B-A30A-5F7DC8E6625D}" destId="{75A0180D-FED5-4CF5-A31E-F0AAAE5E32F2}" srcOrd="7" destOrd="0" presId="urn:microsoft.com/office/officeart/2005/8/layout/arrow2"/>
    <dgm:cxn modelId="{F3331981-C190-48FC-BE1B-541396BD2B79}" type="presParOf" srcId="{CCCDC42C-E71F-4C1B-A30A-5F7DC8E6625D}" destId="{F7802DFC-E040-422D-9743-4BF8498B5379}" srcOrd="8" destOrd="0" presId="urn:microsoft.com/office/officeart/2005/8/layout/arrow2"/>
    <dgm:cxn modelId="{E60B9517-86A9-48D4-BDC0-A0F878BF6FEF}" type="presParOf" srcId="{CCCDC42C-E71F-4C1B-A30A-5F7DC8E6625D}" destId="{9194531C-0F63-4E9D-B737-F81007EF0C4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88B03-24DE-4C6F-986E-B856F6657859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 phldr="1"/>
      <dgm:spPr/>
    </dgm:pt>
    <dgm:pt modelId="{5C594661-80BE-4398-B54D-8AE24CEFCF4A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700" b="0" dirty="0" smtClean="0">
              <a:solidFill>
                <a:schemeClr val="bg1"/>
              </a:solidFill>
            </a:rPr>
            <a:t>Aferição de efetividade</a:t>
          </a:r>
          <a:endParaRPr lang="pt-BR" sz="1700" b="0" dirty="0">
            <a:solidFill>
              <a:schemeClr val="bg1"/>
            </a:solidFill>
          </a:endParaRPr>
        </a:p>
      </dgm:t>
    </dgm:pt>
    <dgm:pt modelId="{DEF8B7B3-B944-41EC-B49A-6BEAFE24A35F}" type="parTrans" cxnId="{B77BD25D-D531-4322-8E37-89DB2C5B5EAB}">
      <dgm:prSet/>
      <dgm:spPr/>
      <dgm:t>
        <a:bodyPr/>
        <a:lstStyle/>
        <a:p>
          <a:endParaRPr lang="pt-BR"/>
        </a:p>
      </dgm:t>
    </dgm:pt>
    <dgm:pt modelId="{7E5C9735-8A7D-4FD9-8064-978F270BE54D}" type="sibTrans" cxnId="{B77BD25D-D531-4322-8E37-89DB2C5B5EAB}">
      <dgm:prSet/>
      <dgm:spPr/>
      <dgm:t>
        <a:bodyPr/>
        <a:lstStyle/>
        <a:p>
          <a:endParaRPr lang="pt-BR"/>
        </a:p>
      </dgm:t>
    </dgm:pt>
    <dgm:pt modelId="{D0381CE7-7C74-4B49-BC8B-30554650A229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650" b="0" smtClean="0">
              <a:solidFill>
                <a:schemeClr val="bg1"/>
              </a:solidFill>
            </a:rPr>
            <a:t>Especificidades da empresa</a:t>
          </a:r>
          <a:endParaRPr lang="pt-BR" sz="1650" b="0" dirty="0">
            <a:solidFill>
              <a:schemeClr val="bg1"/>
            </a:solidFill>
          </a:endParaRPr>
        </a:p>
      </dgm:t>
    </dgm:pt>
    <dgm:pt modelId="{D5EEC0EC-A1B3-466A-896D-953E0B01DF94}" type="parTrans" cxnId="{A0A46D59-6242-4AC1-809F-EAE2A79410B7}">
      <dgm:prSet/>
      <dgm:spPr/>
      <dgm:t>
        <a:bodyPr/>
        <a:lstStyle/>
        <a:p>
          <a:endParaRPr lang="pt-BR"/>
        </a:p>
      </dgm:t>
    </dgm:pt>
    <dgm:pt modelId="{F3C4E177-3229-4564-A99E-8EA8DB9A4CDB}" type="sibTrans" cxnId="{A0A46D59-6242-4AC1-809F-EAE2A79410B7}">
      <dgm:prSet/>
      <dgm:spPr/>
      <dgm:t>
        <a:bodyPr/>
        <a:lstStyle/>
        <a:p>
          <a:endParaRPr lang="pt-BR"/>
        </a:p>
      </dgm:t>
    </dgm:pt>
    <dgm:pt modelId="{437706B9-A510-45B1-962C-5C1AD21EEB7E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700" b="0" u="none" baseline="0" dirty="0" smtClean="0">
              <a:solidFill>
                <a:schemeClr val="bg1"/>
              </a:solidFill>
              <a:latin typeface="+mn-lt"/>
            </a:rPr>
            <a:t>Estruturação do programa</a:t>
          </a:r>
          <a:endParaRPr lang="pt-BR" sz="1700" b="0" u="none" baseline="0" dirty="0">
            <a:solidFill>
              <a:schemeClr val="bg1"/>
            </a:solidFill>
            <a:latin typeface="+mn-lt"/>
          </a:endParaRPr>
        </a:p>
      </dgm:t>
    </dgm:pt>
    <dgm:pt modelId="{28A69B28-D883-4706-B70D-BF58BB7C4B8A}" type="parTrans" cxnId="{A26A85BA-AEA7-4326-940D-DB40853236F2}">
      <dgm:prSet/>
      <dgm:spPr/>
      <dgm:t>
        <a:bodyPr/>
        <a:lstStyle/>
        <a:p>
          <a:endParaRPr lang="pt-BR"/>
        </a:p>
      </dgm:t>
    </dgm:pt>
    <dgm:pt modelId="{6B5B8742-C8A4-445F-9EE9-A85F574ABB77}" type="sibTrans" cxnId="{A26A85BA-AEA7-4326-940D-DB40853236F2}">
      <dgm:prSet/>
      <dgm:spPr/>
      <dgm:t>
        <a:bodyPr/>
        <a:lstStyle/>
        <a:p>
          <a:endParaRPr lang="pt-BR"/>
        </a:p>
      </dgm:t>
    </dgm:pt>
    <dgm:pt modelId="{E4B5A818-2FD3-43C6-B97B-DF792D606097}" type="pres">
      <dgm:prSet presAssocID="{6F888B03-24DE-4C6F-986E-B856F6657859}" presName="compositeShape" presStyleCnt="0">
        <dgm:presLayoutVars>
          <dgm:chMax val="7"/>
          <dgm:dir/>
          <dgm:resizeHandles val="exact"/>
        </dgm:presLayoutVars>
      </dgm:prSet>
      <dgm:spPr/>
    </dgm:pt>
    <dgm:pt modelId="{4FE44B18-5969-4373-8E71-6AAB5C0378ED}" type="pres">
      <dgm:prSet presAssocID="{6F888B03-24DE-4C6F-986E-B856F6657859}" presName="wedge1" presStyleLbl="node1" presStyleIdx="0" presStyleCnt="3" custScaleX="119754" custScaleY="111954" custLinFactNeighborX="-1990" custLinFactNeighborY="3589"/>
      <dgm:spPr/>
      <dgm:t>
        <a:bodyPr/>
        <a:lstStyle/>
        <a:p>
          <a:endParaRPr lang="en-US"/>
        </a:p>
      </dgm:t>
    </dgm:pt>
    <dgm:pt modelId="{92C50F8B-E7FE-43AF-AC40-21D6F3EC6A05}" type="pres">
      <dgm:prSet presAssocID="{6F888B03-24DE-4C6F-986E-B856F66578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A4AAE-B6E5-44E5-8367-66090E529685}" type="pres">
      <dgm:prSet presAssocID="{6F888B03-24DE-4C6F-986E-B856F6657859}" presName="wedge2" presStyleLbl="node1" presStyleIdx="1" presStyleCnt="3" custScaleX="121088" custScaleY="112094" custLinFactNeighborX="1259" custLinFactNeighborY="2394"/>
      <dgm:spPr/>
      <dgm:t>
        <a:bodyPr/>
        <a:lstStyle/>
        <a:p>
          <a:endParaRPr lang="pt-BR"/>
        </a:p>
      </dgm:t>
    </dgm:pt>
    <dgm:pt modelId="{B1EE2607-6F1F-4991-99AF-5E437D2B469D}" type="pres">
      <dgm:prSet presAssocID="{6F888B03-24DE-4C6F-986E-B856F66578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26589B-8D45-4D3D-BEF6-A4BF7354B55F}" type="pres">
      <dgm:prSet presAssocID="{6F888B03-24DE-4C6F-986E-B856F6657859}" presName="wedge3" presStyleLbl="node1" presStyleIdx="2" presStyleCnt="3" custScaleX="121737" custScaleY="112505" custLinFactNeighborX="0" custLinFactNeighborY="414"/>
      <dgm:spPr/>
      <dgm:t>
        <a:bodyPr/>
        <a:lstStyle/>
        <a:p>
          <a:endParaRPr lang="pt-BR"/>
        </a:p>
      </dgm:t>
    </dgm:pt>
    <dgm:pt modelId="{0F1754B5-E77E-4848-A910-6A2CF4DBE143}" type="pres">
      <dgm:prSet presAssocID="{6F888B03-24DE-4C6F-986E-B856F66578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A46D59-6242-4AC1-809F-EAE2A79410B7}" srcId="{6F888B03-24DE-4C6F-986E-B856F6657859}" destId="{D0381CE7-7C74-4B49-BC8B-30554650A229}" srcOrd="1" destOrd="0" parTransId="{D5EEC0EC-A1B3-466A-896D-953E0B01DF94}" sibTransId="{F3C4E177-3229-4564-A99E-8EA8DB9A4CDB}"/>
    <dgm:cxn modelId="{3214C8FF-EA45-4F25-B084-F0FBF4AF0FCD}" type="presOf" srcId="{D0381CE7-7C74-4B49-BC8B-30554650A229}" destId="{B1EE2607-6F1F-4991-99AF-5E437D2B469D}" srcOrd="1" destOrd="0" presId="urn:microsoft.com/office/officeart/2005/8/layout/chart3"/>
    <dgm:cxn modelId="{3F8F06F6-E99E-42E5-9562-9B98F8D204F7}" type="presOf" srcId="{437706B9-A510-45B1-962C-5C1AD21EEB7E}" destId="{0F1754B5-E77E-4848-A910-6A2CF4DBE143}" srcOrd="1" destOrd="0" presId="urn:microsoft.com/office/officeart/2005/8/layout/chart3"/>
    <dgm:cxn modelId="{19ABB8D2-84C6-43A1-8B1C-621142BC8871}" type="presOf" srcId="{437706B9-A510-45B1-962C-5C1AD21EEB7E}" destId="{5926589B-8D45-4D3D-BEF6-A4BF7354B55F}" srcOrd="0" destOrd="0" presId="urn:microsoft.com/office/officeart/2005/8/layout/chart3"/>
    <dgm:cxn modelId="{93F40EAB-0D3F-4125-B320-641584144542}" type="presOf" srcId="{6F888B03-24DE-4C6F-986E-B856F6657859}" destId="{E4B5A818-2FD3-43C6-B97B-DF792D606097}" srcOrd="0" destOrd="0" presId="urn:microsoft.com/office/officeart/2005/8/layout/chart3"/>
    <dgm:cxn modelId="{B77BD25D-D531-4322-8E37-89DB2C5B5EAB}" srcId="{6F888B03-24DE-4C6F-986E-B856F6657859}" destId="{5C594661-80BE-4398-B54D-8AE24CEFCF4A}" srcOrd="0" destOrd="0" parTransId="{DEF8B7B3-B944-41EC-B49A-6BEAFE24A35F}" sibTransId="{7E5C9735-8A7D-4FD9-8064-978F270BE54D}"/>
    <dgm:cxn modelId="{7F40CB2E-AC8C-4726-8BBF-0D89B6448F56}" type="presOf" srcId="{D0381CE7-7C74-4B49-BC8B-30554650A229}" destId="{DCDA4AAE-B6E5-44E5-8367-66090E529685}" srcOrd="0" destOrd="0" presId="urn:microsoft.com/office/officeart/2005/8/layout/chart3"/>
    <dgm:cxn modelId="{A26A85BA-AEA7-4326-940D-DB40853236F2}" srcId="{6F888B03-24DE-4C6F-986E-B856F6657859}" destId="{437706B9-A510-45B1-962C-5C1AD21EEB7E}" srcOrd="2" destOrd="0" parTransId="{28A69B28-D883-4706-B70D-BF58BB7C4B8A}" sibTransId="{6B5B8742-C8A4-445F-9EE9-A85F574ABB77}"/>
    <dgm:cxn modelId="{CEAD11BE-6010-4AEC-BF52-5CDFEA8C398F}" type="presOf" srcId="{5C594661-80BE-4398-B54D-8AE24CEFCF4A}" destId="{4FE44B18-5969-4373-8E71-6AAB5C0378ED}" srcOrd="0" destOrd="0" presId="urn:microsoft.com/office/officeart/2005/8/layout/chart3"/>
    <dgm:cxn modelId="{57E6761B-A8BF-4651-88E5-337C0F7AC0A1}" type="presOf" srcId="{5C594661-80BE-4398-B54D-8AE24CEFCF4A}" destId="{92C50F8B-E7FE-43AF-AC40-21D6F3EC6A05}" srcOrd="1" destOrd="0" presId="urn:microsoft.com/office/officeart/2005/8/layout/chart3"/>
    <dgm:cxn modelId="{69856686-19E5-4B48-A3BD-1889FC8CB976}" type="presParOf" srcId="{E4B5A818-2FD3-43C6-B97B-DF792D606097}" destId="{4FE44B18-5969-4373-8E71-6AAB5C0378ED}" srcOrd="0" destOrd="0" presId="urn:microsoft.com/office/officeart/2005/8/layout/chart3"/>
    <dgm:cxn modelId="{8EC32E31-19C6-46AB-B133-98925221AB17}" type="presParOf" srcId="{E4B5A818-2FD3-43C6-B97B-DF792D606097}" destId="{92C50F8B-E7FE-43AF-AC40-21D6F3EC6A05}" srcOrd="1" destOrd="0" presId="urn:microsoft.com/office/officeart/2005/8/layout/chart3"/>
    <dgm:cxn modelId="{B7C7D447-74F1-4D62-846D-5DB274C21F5F}" type="presParOf" srcId="{E4B5A818-2FD3-43C6-B97B-DF792D606097}" destId="{DCDA4AAE-B6E5-44E5-8367-66090E529685}" srcOrd="2" destOrd="0" presId="urn:microsoft.com/office/officeart/2005/8/layout/chart3"/>
    <dgm:cxn modelId="{E2B83A10-323B-41AB-AFD3-6B91AD9911A4}" type="presParOf" srcId="{E4B5A818-2FD3-43C6-B97B-DF792D606097}" destId="{B1EE2607-6F1F-4991-99AF-5E437D2B469D}" srcOrd="3" destOrd="0" presId="urn:microsoft.com/office/officeart/2005/8/layout/chart3"/>
    <dgm:cxn modelId="{1C4140F9-D07A-40B1-82BC-732F0E5B6493}" type="presParOf" srcId="{E4B5A818-2FD3-43C6-B97B-DF792D606097}" destId="{5926589B-8D45-4D3D-BEF6-A4BF7354B55F}" srcOrd="4" destOrd="0" presId="urn:microsoft.com/office/officeart/2005/8/layout/chart3"/>
    <dgm:cxn modelId="{50CB69FF-AD68-45DB-ACA1-54FEC818B301}" type="presParOf" srcId="{E4B5A818-2FD3-43C6-B97B-DF792D606097}" destId="{0F1754B5-E77E-4848-A910-6A2CF4DBE14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88B03-24DE-4C6F-986E-B856F6657859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 phldr="1"/>
      <dgm:spPr/>
    </dgm:pt>
    <dgm:pt modelId="{5C594661-80BE-4398-B54D-8AE24CEFCF4A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Aferição de efetividade</a:t>
          </a:r>
          <a:endParaRPr lang="pt-BR" sz="1700" b="1" dirty="0">
            <a:solidFill>
              <a:schemeClr val="tx1"/>
            </a:solidFill>
          </a:endParaRPr>
        </a:p>
      </dgm:t>
    </dgm:pt>
    <dgm:pt modelId="{DEF8B7B3-B944-41EC-B49A-6BEAFE24A35F}" type="parTrans" cxnId="{B77BD25D-D531-4322-8E37-89DB2C5B5EAB}">
      <dgm:prSet/>
      <dgm:spPr/>
      <dgm:t>
        <a:bodyPr/>
        <a:lstStyle/>
        <a:p>
          <a:endParaRPr lang="pt-BR"/>
        </a:p>
      </dgm:t>
    </dgm:pt>
    <dgm:pt modelId="{7E5C9735-8A7D-4FD9-8064-978F270BE54D}" type="sibTrans" cxnId="{B77BD25D-D531-4322-8E37-89DB2C5B5EAB}">
      <dgm:prSet/>
      <dgm:spPr/>
      <dgm:t>
        <a:bodyPr/>
        <a:lstStyle/>
        <a:p>
          <a:endParaRPr lang="pt-BR"/>
        </a:p>
      </dgm:t>
    </dgm:pt>
    <dgm:pt modelId="{D0381CE7-7C74-4B49-BC8B-30554650A229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650" b="1" dirty="0" smtClean="0">
              <a:solidFill>
                <a:schemeClr val="tx1"/>
              </a:solidFill>
            </a:rPr>
            <a:t>Especificidades da empresa</a:t>
          </a:r>
          <a:endParaRPr lang="pt-BR" sz="1650" b="1" dirty="0">
            <a:solidFill>
              <a:schemeClr val="tx1"/>
            </a:solidFill>
          </a:endParaRPr>
        </a:p>
      </dgm:t>
    </dgm:pt>
    <dgm:pt modelId="{D5EEC0EC-A1B3-466A-896D-953E0B01DF94}" type="parTrans" cxnId="{A0A46D59-6242-4AC1-809F-EAE2A79410B7}">
      <dgm:prSet/>
      <dgm:spPr/>
      <dgm:t>
        <a:bodyPr/>
        <a:lstStyle/>
        <a:p>
          <a:endParaRPr lang="pt-BR"/>
        </a:p>
      </dgm:t>
    </dgm:pt>
    <dgm:pt modelId="{F3C4E177-3229-4564-A99E-8EA8DB9A4CDB}" type="sibTrans" cxnId="{A0A46D59-6242-4AC1-809F-EAE2A79410B7}">
      <dgm:prSet/>
      <dgm:spPr/>
      <dgm:t>
        <a:bodyPr/>
        <a:lstStyle/>
        <a:p>
          <a:endParaRPr lang="pt-BR"/>
        </a:p>
      </dgm:t>
    </dgm:pt>
    <dgm:pt modelId="{437706B9-A510-45B1-962C-5C1AD21EEB7E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700" b="0" u="none" baseline="0" dirty="0" smtClean="0">
              <a:solidFill>
                <a:schemeClr val="bg1"/>
              </a:solidFill>
              <a:latin typeface="+mn-lt"/>
            </a:rPr>
            <a:t>Estruturação do programa</a:t>
          </a:r>
          <a:endParaRPr lang="pt-BR" sz="1700" b="0" u="none" baseline="0" dirty="0">
            <a:solidFill>
              <a:schemeClr val="bg1"/>
            </a:solidFill>
            <a:latin typeface="+mn-lt"/>
          </a:endParaRPr>
        </a:p>
      </dgm:t>
    </dgm:pt>
    <dgm:pt modelId="{28A69B28-D883-4706-B70D-BF58BB7C4B8A}" type="parTrans" cxnId="{A26A85BA-AEA7-4326-940D-DB40853236F2}">
      <dgm:prSet/>
      <dgm:spPr/>
      <dgm:t>
        <a:bodyPr/>
        <a:lstStyle/>
        <a:p>
          <a:endParaRPr lang="pt-BR"/>
        </a:p>
      </dgm:t>
    </dgm:pt>
    <dgm:pt modelId="{6B5B8742-C8A4-445F-9EE9-A85F574ABB77}" type="sibTrans" cxnId="{A26A85BA-AEA7-4326-940D-DB40853236F2}">
      <dgm:prSet/>
      <dgm:spPr/>
      <dgm:t>
        <a:bodyPr/>
        <a:lstStyle/>
        <a:p>
          <a:endParaRPr lang="pt-BR"/>
        </a:p>
      </dgm:t>
    </dgm:pt>
    <dgm:pt modelId="{E4B5A818-2FD3-43C6-B97B-DF792D606097}" type="pres">
      <dgm:prSet presAssocID="{6F888B03-24DE-4C6F-986E-B856F6657859}" presName="compositeShape" presStyleCnt="0">
        <dgm:presLayoutVars>
          <dgm:chMax val="7"/>
          <dgm:dir/>
          <dgm:resizeHandles val="exact"/>
        </dgm:presLayoutVars>
      </dgm:prSet>
      <dgm:spPr/>
    </dgm:pt>
    <dgm:pt modelId="{4FE44B18-5969-4373-8E71-6AAB5C0378ED}" type="pres">
      <dgm:prSet presAssocID="{6F888B03-24DE-4C6F-986E-B856F6657859}" presName="wedge1" presStyleLbl="node1" presStyleIdx="0" presStyleCnt="3" custScaleX="119754" custScaleY="111954" custLinFactNeighborX="-1990" custLinFactNeighborY="3589"/>
      <dgm:spPr/>
      <dgm:t>
        <a:bodyPr/>
        <a:lstStyle/>
        <a:p>
          <a:endParaRPr lang="en-US"/>
        </a:p>
      </dgm:t>
    </dgm:pt>
    <dgm:pt modelId="{92C50F8B-E7FE-43AF-AC40-21D6F3EC6A05}" type="pres">
      <dgm:prSet presAssocID="{6F888B03-24DE-4C6F-986E-B856F66578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A4AAE-B6E5-44E5-8367-66090E529685}" type="pres">
      <dgm:prSet presAssocID="{6F888B03-24DE-4C6F-986E-B856F6657859}" presName="wedge2" presStyleLbl="node1" presStyleIdx="1" presStyleCnt="3" custScaleX="124906" custScaleY="115518" custLinFactNeighborX="1259" custLinFactNeighborY="2394"/>
      <dgm:spPr/>
      <dgm:t>
        <a:bodyPr/>
        <a:lstStyle/>
        <a:p>
          <a:endParaRPr lang="pt-BR"/>
        </a:p>
      </dgm:t>
    </dgm:pt>
    <dgm:pt modelId="{B1EE2607-6F1F-4991-99AF-5E437D2B469D}" type="pres">
      <dgm:prSet presAssocID="{6F888B03-24DE-4C6F-986E-B856F66578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26589B-8D45-4D3D-BEF6-A4BF7354B55F}" type="pres">
      <dgm:prSet presAssocID="{6F888B03-24DE-4C6F-986E-B856F6657859}" presName="wedge3" presStyleLbl="node1" presStyleIdx="2" presStyleCnt="3" custScaleX="131106" custScaleY="115916" custLinFactNeighborX="0" custLinFactNeighborY="414"/>
      <dgm:spPr/>
      <dgm:t>
        <a:bodyPr/>
        <a:lstStyle/>
        <a:p>
          <a:endParaRPr lang="pt-BR"/>
        </a:p>
      </dgm:t>
    </dgm:pt>
    <dgm:pt modelId="{0F1754B5-E77E-4848-A910-6A2CF4DBE143}" type="pres">
      <dgm:prSet presAssocID="{6F888B03-24DE-4C6F-986E-B856F66578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A46D59-6242-4AC1-809F-EAE2A79410B7}" srcId="{6F888B03-24DE-4C6F-986E-B856F6657859}" destId="{D0381CE7-7C74-4B49-BC8B-30554650A229}" srcOrd="1" destOrd="0" parTransId="{D5EEC0EC-A1B3-466A-896D-953E0B01DF94}" sibTransId="{F3C4E177-3229-4564-A99E-8EA8DB9A4CDB}"/>
    <dgm:cxn modelId="{51AF3DC8-2817-4645-B2DA-F651B65E106C}" type="presOf" srcId="{437706B9-A510-45B1-962C-5C1AD21EEB7E}" destId="{0F1754B5-E77E-4848-A910-6A2CF4DBE143}" srcOrd="1" destOrd="0" presId="urn:microsoft.com/office/officeart/2005/8/layout/chart3"/>
    <dgm:cxn modelId="{B77BD25D-D531-4322-8E37-89DB2C5B5EAB}" srcId="{6F888B03-24DE-4C6F-986E-B856F6657859}" destId="{5C594661-80BE-4398-B54D-8AE24CEFCF4A}" srcOrd="0" destOrd="0" parTransId="{DEF8B7B3-B944-41EC-B49A-6BEAFE24A35F}" sibTransId="{7E5C9735-8A7D-4FD9-8064-978F270BE54D}"/>
    <dgm:cxn modelId="{A26A85BA-AEA7-4326-940D-DB40853236F2}" srcId="{6F888B03-24DE-4C6F-986E-B856F6657859}" destId="{437706B9-A510-45B1-962C-5C1AD21EEB7E}" srcOrd="2" destOrd="0" parTransId="{28A69B28-D883-4706-B70D-BF58BB7C4B8A}" sibTransId="{6B5B8742-C8A4-445F-9EE9-A85F574ABB77}"/>
    <dgm:cxn modelId="{C657D299-CE09-4C7B-B99F-7677FF754C51}" type="presOf" srcId="{5C594661-80BE-4398-B54D-8AE24CEFCF4A}" destId="{92C50F8B-E7FE-43AF-AC40-21D6F3EC6A05}" srcOrd="1" destOrd="0" presId="urn:microsoft.com/office/officeart/2005/8/layout/chart3"/>
    <dgm:cxn modelId="{819A46E7-4406-42BF-B01F-770A7B5FE7EF}" type="presOf" srcId="{437706B9-A510-45B1-962C-5C1AD21EEB7E}" destId="{5926589B-8D45-4D3D-BEF6-A4BF7354B55F}" srcOrd="0" destOrd="0" presId="urn:microsoft.com/office/officeart/2005/8/layout/chart3"/>
    <dgm:cxn modelId="{1A888687-7B26-479E-AB0E-268C893FC4F1}" type="presOf" srcId="{6F888B03-24DE-4C6F-986E-B856F6657859}" destId="{E4B5A818-2FD3-43C6-B97B-DF792D606097}" srcOrd="0" destOrd="0" presId="urn:microsoft.com/office/officeart/2005/8/layout/chart3"/>
    <dgm:cxn modelId="{A0DA8A7E-C653-4647-B88A-DE232BCBC173}" type="presOf" srcId="{D0381CE7-7C74-4B49-BC8B-30554650A229}" destId="{DCDA4AAE-B6E5-44E5-8367-66090E529685}" srcOrd="0" destOrd="0" presId="urn:microsoft.com/office/officeart/2005/8/layout/chart3"/>
    <dgm:cxn modelId="{FE9CAF61-5B50-4C51-B1F3-B7C9474E4EC1}" type="presOf" srcId="{D0381CE7-7C74-4B49-BC8B-30554650A229}" destId="{B1EE2607-6F1F-4991-99AF-5E437D2B469D}" srcOrd="1" destOrd="0" presId="urn:microsoft.com/office/officeart/2005/8/layout/chart3"/>
    <dgm:cxn modelId="{03FEA114-53BB-4331-B1EB-6640CC5FC8A0}" type="presOf" srcId="{5C594661-80BE-4398-B54D-8AE24CEFCF4A}" destId="{4FE44B18-5969-4373-8E71-6AAB5C0378ED}" srcOrd="0" destOrd="0" presId="urn:microsoft.com/office/officeart/2005/8/layout/chart3"/>
    <dgm:cxn modelId="{5940D87F-22DF-4DF8-96F2-CA098B1FA732}" type="presParOf" srcId="{E4B5A818-2FD3-43C6-B97B-DF792D606097}" destId="{4FE44B18-5969-4373-8E71-6AAB5C0378ED}" srcOrd="0" destOrd="0" presId="urn:microsoft.com/office/officeart/2005/8/layout/chart3"/>
    <dgm:cxn modelId="{6FB25651-237E-4F89-8F4F-A8912EEE50E6}" type="presParOf" srcId="{E4B5A818-2FD3-43C6-B97B-DF792D606097}" destId="{92C50F8B-E7FE-43AF-AC40-21D6F3EC6A05}" srcOrd="1" destOrd="0" presId="urn:microsoft.com/office/officeart/2005/8/layout/chart3"/>
    <dgm:cxn modelId="{7E481628-DEB3-413A-A829-570F97B4F827}" type="presParOf" srcId="{E4B5A818-2FD3-43C6-B97B-DF792D606097}" destId="{DCDA4AAE-B6E5-44E5-8367-66090E529685}" srcOrd="2" destOrd="0" presId="urn:microsoft.com/office/officeart/2005/8/layout/chart3"/>
    <dgm:cxn modelId="{72F1B1E2-C748-4F24-BFE3-5420BF2506B3}" type="presParOf" srcId="{E4B5A818-2FD3-43C6-B97B-DF792D606097}" destId="{B1EE2607-6F1F-4991-99AF-5E437D2B469D}" srcOrd="3" destOrd="0" presId="urn:microsoft.com/office/officeart/2005/8/layout/chart3"/>
    <dgm:cxn modelId="{E1F01BDA-2B4C-4481-B23F-AC4922BF8533}" type="presParOf" srcId="{E4B5A818-2FD3-43C6-B97B-DF792D606097}" destId="{5926589B-8D45-4D3D-BEF6-A4BF7354B55F}" srcOrd="4" destOrd="0" presId="urn:microsoft.com/office/officeart/2005/8/layout/chart3"/>
    <dgm:cxn modelId="{95339CF3-7202-473C-9F22-CEB5BE439DC8}" type="presParOf" srcId="{E4B5A818-2FD3-43C6-B97B-DF792D606097}" destId="{0F1754B5-E77E-4848-A910-6A2CF4DBE14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88B03-24DE-4C6F-986E-B856F6657859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 phldr="1"/>
      <dgm:spPr/>
    </dgm:pt>
    <dgm:pt modelId="{5C594661-80BE-4398-B54D-8AE24CEFCF4A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700" b="1" dirty="0" smtClean="0">
              <a:solidFill>
                <a:schemeClr val="tx1"/>
              </a:solidFill>
            </a:rPr>
            <a:t>Aferição de efetividade</a:t>
          </a:r>
          <a:endParaRPr lang="pt-BR" sz="1700" b="1" dirty="0">
            <a:solidFill>
              <a:schemeClr val="tx1"/>
            </a:solidFill>
          </a:endParaRPr>
        </a:p>
      </dgm:t>
    </dgm:pt>
    <dgm:pt modelId="{DEF8B7B3-B944-41EC-B49A-6BEAFE24A35F}" type="parTrans" cxnId="{B77BD25D-D531-4322-8E37-89DB2C5B5EAB}">
      <dgm:prSet/>
      <dgm:spPr/>
      <dgm:t>
        <a:bodyPr/>
        <a:lstStyle/>
        <a:p>
          <a:endParaRPr lang="pt-BR"/>
        </a:p>
      </dgm:t>
    </dgm:pt>
    <dgm:pt modelId="{7E5C9735-8A7D-4FD9-8064-978F270BE54D}" type="sibTrans" cxnId="{B77BD25D-D531-4322-8E37-89DB2C5B5EAB}">
      <dgm:prSet/>
      <dgm:spPr/>
      <dgm:t>
        <a:bodyPr/>
        <a:lstStyle/>
        <a:p>
          <a:endParaRPr lang="pt-BR"/>
        </a:p>
      </dgm:t>
    </dgm:pt>
    <dgm:pt modelId="{D0381CE7-7C74-4B49-BC8B-30554650A229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800" b="0" dirty="0" smtClean="0">
              <a:solidFill>
                <a:schemeClr val="bg1"/>
              </a:solidFill>
            </a:rPr>
            <a:t>Especificidades da empresa</a:t>
          </a:r>
          <a:endParaRPr lang="pt-BR" sz="1800" b="0" dirty="0">
            <a:solidFill>
              <a:schemeClr val="bg1"/>
            </a:solidFill>
          </a:endParaRPr>
        </a:p>
      </dgm:t>
    </dgm:pt>
    <dgm:pt modelId="{D5EEC0EC-A1B3-466A-896D-953E0B01DF94}" type="parTrans" cxnId="{A0A46D59-6242-4AC1-809F-EAE2A79410B7}">
      <dgm:prSet/>
      <dgm:spPr/>
      <dgm:t>
        <a:bodyPr/>
        <a:lstStyle/>
        <a:p>
          <a:endParaRPr lang="pt-BR"/>
        </a:p>
      </dgm:t>
    </dgm:pt>
    <dgm:pt modelId="{F3C4E177-3229-4564-A99E-8EA8DB9A4CDB}" type="sibTrans" cxnId="{A0A46D59-6242-4AC1-809F-EAE2A79410B7}">
      <dgm:prSet/>
      <dgm:spPr/>
      <dgm:t>
        <a:bodyPr/>
        <a:lstStyle/>
        <a:p>
          <a:endParaRPr lang="pt-BR"/>
        </a:p>
      </dgm:t>
    </dgm:pt>
    <dgm:pt modelId="{437706B9-A510-45B1-962C-5C1AD21EEB7E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650" b="1" u="none" baseline="0" dirty="0" smtClean="0">
              <a:solidFill>
                <a:schemeClr val="tx1"/>
              </a:solidFill>
              <a:latin typeface="+mn-lt"/>
            </a:rPr>
            <a:t>Estruturação do programa</a:t>
          </a:r>
          <a:endParaRPr lang="pt-BR" sz="1650" b="1" u="none" baseline="0" dirty="0">
            <a:solidFill>
              <a:schemeClr val="tx1"/>
            </a:solidFill>
            <a:latin typeface="+mn-lt"/>
          </a:endParaRPr>
        </a:p>
      </dgm:t>
    </dgm:pt>
    <dgm:pt modelId="{28A69B28-D883-4706-B70D-BF58BB7C4B8A}" type="parTrans" cxnId="{A26A85BA-AEA7-4326-940D-DB40853236F2}">
      <dgm:prSet/>
      <dgm:spPr/>
      <dgm:t>
        <a:bodyPr/>
        <a:lstStyle/>
        <a:p>
          <a:endParaRPr lang="pt-BR"/>
        </a:p>
      </dgm:t>
    </dgm:pt>
    <dgm:pt modelId="{6B5B8742-C8A4-445F-9EE9-A85F574ABB77}" type="sibTrans" cxnId="{A26A85BA-AEA7-4326-940D-DB40853236F2}">
      <dgm:prSet/>
      <dgm:spPr/>
      <dgm:t>
        <a:bodyPr/>
        <a:lstStyle/>
        <a:p>
          <a:endParaRPr lang="pt-BR"/>
        </a:p>
      </dgm:t>
    </dgm:pt>
    <dgm:pt modelId="{E4B5A818-2FD3-43C6-B97B-DF792D606097}" type="pres">
      <dgm:prSet presAssocID="{6F888B03-24DE-4C6F-986E-B856F6657859}" presName="compositeShape" presStyleCnt="0">
        <dgm:presLayoutVars>
          <dgm:chMax val="7"/>
          <dgm:dir/>
          <dgm:resizeHandles val="exact"/>
        </dgm:presLayoutVars>
      </dgm:prSet>
      <dgm:spPr/>
    </dgm:pt>
    <dgm:pt modelId="{4FE44B18-5969-4373-8E71-6AAB5C0378ED}" type="pres">
      <dgm:prSet presAssocID="{6F888B03-24DE-4C6F-986E-B856F6657859}" presName="wedge1" presStyleLbl="node1" presStyleIdx="0" presStyleCnt="3" custScaleX="119754" custScaleY="111954" custLinFactNeighborX="-2048" custLinFactNeighborY="3411"/>
      <dgm:spPr/>
      <dgm:t>
        <a:bodyPr/>
        <a:lstStyle/>
        <a:p>
          <a:endParaRPr lang="en-US"/>
        </a:p>
      </dgm:t>
    </dgm:pt>
    <dgm:pt modelId="{92C50F8B-E7FE-43AF-AC40-21D6F3EC6A05}" type="pres">
      <dgm:prSet presAssocID="{6F888B03-24DE-4C6F-986E-B856F66578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A4AAE-B6E5-44E5-8367-66090E529685}" type="pres">
      <dgm:prSet presAssocID="{6F888B03-24DE-4C6F-986E-B856F6657859}" presName="wedge2" presStyleLbl="node1" presStyleIdx="1" presStyleCnt="3" custScaleX="124906" custScaleY="117998" custLinFactNeighborX="1104" custLinFactNeighborY="2217"/>
      <dgm:spPr/>
      <dgm:t>
        <a:bodyPr/>
        <a:lstStyle/>
        <a:p>
          <a:endParaRPr lang="pt-BR"/>
        </a:p>
      </dgm:t>
    </dgm:pt>
    <dgm:pt modelId="{B1EE2607-6F1F-4991-99AF-5E437D2B469D}" type="pres">
      <dgm:prSet presAssocID="{6F888B03-24DE-4C6F-986E-B856F66578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26589B-8D45-4D3D-BEF6-A4BF7354B55F}" type="pres">
      <dgm:prSet presAssocID="{6F888B03-24DE-4C6F-986E-B856F6657859}" presName="wedge3" presStyleLbl="node1" presStyleIdx="2" presStyleCnt="3" custScaleX="128205" custScaleY="111713" custLinFactNeighborX="0" custLinFactNeighborY="414"/>
      <dgm:spPr/>
      <dgm:t>
        <a:bodyPr/>
        <a:lstStyle/>
        <a:p>
          <a:endParaRPr lang="pt-BR"/>
        </a:p>
      </dgm:t>
    </dgm:pt>
    <dgm:pt modelId="{0F1754B5-E77E-4848-A910-6A2CF4DBE143}" type="pres">
      <dgm:prSet presAssocID="{6F888B03-24DE-4C6F-986E-B856F66578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AF8CB3-5F6F-4F2D-AE5C-67035EB06D0D}" type="presOf" srcId="{6F888B03-24DE-4C6F-986E-B856F6657859}" destId="{E4B5A818-2FD3-43C6-B97B-DF792D606097}" srcOrd="0" destOrd="0" presId="urn:microsoft.com/office/officeart/2005/8/layout/chart3"/>
    <dgm:cxn modelId="{EF6E8093-9669-4E4F-976C-E3E6FD9A022A}" type="presOf" srcId="{5C594661-80BE-4398-B54D-8AE24CEFCF4A}" destId="{92C50F8B-E7FE-43AF-AC40-21D6F3EC6A05}" srcOrd="1" destOrd="0" presId="urn:microsoft.com/office/officeart/2005/8/layout/chart3"/>
    <dgm:cxn modelId="{0E53D4D7-189B-4980-9F1E-D030116B6FF5}" type="presOf" srcId="{D0381CE7-7C74-4B49-BC8B-30554650A229}" destId="{DCDA4AAE-B6E5-44E5-8367-66090E529685}" srcOrd="0" destOrd="0" presId="urn:microsoft.com/office/officeart/2005/8/layout/chart3"/>
    <dgm:cxn modelId="{FFD4AD84-476F-42C3-8AAD-0E2AB5CD56BA}" type="presOf" srcId="{437706B9-A510-45B1-962C-5C1AD21EEB7E}" destId="{0F1754B5-E77E-4848-A910-6A2CF4DBE143}" srcOrd="1" destOrd="0" presId="urn:microsoft.com/office/officeart/2005/8/layout/chart3"/>
    <dgm:cxn modelId="{70668FE4-605E-43A5-845A-37DFB258AF5E}" type="presOf" srcId="{437706B9-A510-45B1-962C-5C1AD21EEB7E}" destId="{5926589B-8D45-4D3D-BEF6-A4BF7354B55F}" srcOrd="0" destOrd="0" presId="urn:microsoft.com/office/officeart/2005/8/layout/chart3"/>
    <dgm:cxn modelId="{A0A46D59-6242-4AC1-809F-EAE2A79410B7}" srcId="{6F888B03-24DE-4C6F-986E-B856F6657859}" destId="{D0381CE7-7C74-4B49-BC8B-30554650A229}" srcOrd="1" destOrd="0" parTransId="{D5EEC0EC-A1B3-466A-896D-953E0B01DF94}" sibTransId="{F3C4E177-3229-4564-A99E-8EA8DB9A4CDB}"/>
    <dgm:cxn modelId="{C9559CE5-CF9B-4B69-A35E-7595785B4823}" type="presOf" srcId="{5C594661-80BE-4398-B54D-8AE24CEFCF4A}" destId="{4FE44B18-5969-4373-8E71-6AAB5C0378ED}" srcOrd="0" destOrd="0" presId="urn:microsoft.com/office/officeart/2005/8/layout/chart3"/>
    <dgm:cxn modelId="{B77BD25D-D531-4322-8E37-89DB2C5B5EAB}" srcId="{6F888B03-24DE-4C6F-986E-B856F6657859}" destId="{5C594661-80BE-4398-B54D-8AE24CEFCF4A}" srcOrd="0" destOrd="0" parTransId="{DEF8B7B3-B944-41EC-B49A-6BEAFE24A35F}" sibTransId="{7E5C9735-8A7D-4FD9-8064-978F270BE54D}"/>
    <dgm:cxn modelId="{A26A85BA-AEA7-4326-940D-DB40853236F2}" srcId="{6F888B03-24DE-4C6F-986E-B856F6657859}" destId="{437706B9-A510-45B1-962C-5C1AD21EEB7E}" srcOrd="2" destOrd="0" parTransId="{28A69B28-D883-4706-B70D-BF58BB7C4B8A}" sibTransId="{6B5B8742-C8A4-445F-9EE9-A85F574ABB77}"/>
    <dgm:cxn modelId="{B3353DB1-5BBA-4D15-B9F9-745D630ED51F}" type="presOf" srcId="{D0381CE7-7C74-4B49-BC8B-30554650A229}" destId="{B1EE2607-6F1F-4991-99AF-5E437D2B469D}" srcOrd="1" destOrd="0" presId="urn:microsoft.com/office/officeart/2005/8/layout/chart3"/>
    <dgm:cxn modelId="{94F13EB4-83C5-47EB-B735-011C9361BDD6}" type="presParOf" srcId="{E4B5A818-2FD3-43C6-B97B-DF792D606097}" destId="{4FE44B18-5969-4373-8E71-6AAB5C0378ED}" srcOrd="0" destOrd="0" presId="urn:microsoft.com/office/officeart/2005/8/layout/chart3"/>
    <dgm:cxn modelId="{87EA5B23-E6F0-4E6E-BADC-E2D4E51ED85B}" type="presParOf" srcId="{E4B5A818-2FD3-43C6-B97B-DF792D606097}" destId="{92C50F8B-E7FE-43AF-AC40-21D6F3EC6A05}" srcOrd="1" destOrd="0" presId="urn:microsoft.com/office/officeart/2005/8/layout/chart3"/>
    <dgm:cxn modelId="{E5D26B59-50A8-49D4-87FB-8F7674486B52}" type="presParOf" srcId="{E4B5A818-2FD3-43C6-B97B-DF792D606097}" destId="{DCDA4AAE-B6E5-44E5-8367-66090E529685}" srcOrd="2" destOrd="0" presId="urn:microsoft.com/office/officeart/2005/8/layout/chart3"/>
    <dgm:cxn modelId="{4542D0F2-38A9-4365-825D-7DA1EC256BB5}" type="presParOf" srcId="{E4B5A818-2FD3-43C6-B97B-DF792D606097}" destId="{B1EE2607-6F1F-4991-99AF-5E437D2B469D}" srcOrd="3" destOrd="0" presId="urn:microsoft.com/office/officeart/2005/8/layout/chart3"/>
    <dgm:cxn modelId="{4CDD9A3B-6657-4F41-8538-2EC21467F742}" type="presParOf" srcId="{E4B5A818-2FD3-43C6-B97B-DF792D606097}" destId="{5926589B-8D45-4D3D-BEF6-A4BF7354B55F}" srcOrd="4" destOrd="0" presId="urn:microsoft.com/office/officeart/2005/8/layout/chart3"/>
    <dgm:cxn modelId="{1F97C309-EC4B-46B5-9302-E9D17CF72305}" type="presParOf" srcId="{E4B5A818-2FD3-43C6-B97B-DF792D606097}" destId="{0F1754B5-E77E-4848-A910-6A2CF4DBE14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888B03-24DE-4C6F-986E-B856F6657859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 phldr="1"/>
      <dgm:spPr/>
    </dgm:pt>
    <dgm:pt modelId="{5C594661-80BE-4398-B54D-8AE24CEFCF4A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2000" b="0" dirty="0" smtClean="0">
              <a:solidFill>
                <a:schemeClr val="bg1"/>
              </a:solidFill>
            </a:rPr>
            <a:t>Aferição de efetividade</a:t>
          </a:r>
          <a:endParaRPr lang="pt-BR" sz="2000" b="0" dirty="0">
            <a:solidFill>
              <a:schemeClr val="bg1"/>
            </a:solidFill>
          </a:endParaRPr>
        </a:p>
      </dgm:t>
    </dgm:pt>
    <dgm:pt modelId="{DEF8B7B3-B944-41EC-B49A-6BEAFE24A35F}" type="parTrans" cxnId="{B77BD25D-D531-4322-8E37-89DB2C5B5EAB}">
      <dgm:prSet/>
      <dgm:spPr/>
      <dgm:t>
        <a:bodyPr/>
        <a:lstStyle/>
        <a:p>
          <a:endParaRPr lang="pt-BR"/>
        </a:p>
      </dgm:t>
    </dgm:pt>
    <dgm:pt modelId="{7E5C9735-8A7D-4FD9-8064-978F270BE54D}" type="sibTrans" cxnId="{B77BD25D-D531-4322-8E37-89DB2C5B5EAB}">
      <dgm:prSet/>
      <dgm:spPr/>
      <dgm:t>
        <a:bodyPr/>
        <a:lstStyle/>
        <a:p>
          <a:endParaRPr lang="pt-BR"/>
        </a:p>
      </dgm:t>
    </dgm:pt>
    <dgm:pt modelId="{D0381CE7-7C74-4B49-BC8B-30554650A229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900" b="1" dirty="0" smtClean="0">
              <a:solidFill>
                <a:schemeClr val="tx1"/>
              </a:solidFill>
            </a:rPr>
            <a:t>Especificidades da empresa</a:t>
          </a:r>
          <a:endParaRPr lang="pt-BR" sz="1900" b="1" dirty="0">
            <a:solidFill>
              <a:schemeClr val="tx1"/>
            </a:solidFill>
          </a:endParaRPr>
        </a:p>
      </dgm:t>
    </dgm:pt>
    <dgm:pt modelId="{D5EEC0EC-A1B3-466A-896D-953E0B01DF94}" type="parTrans" cxnId="{A0A46D59-6242-4AC1-809F-EAE2A79410B7}">
      <dgm:prSet/>
      <dgm:spPr/>
      <dgm:t>
        <a:bodyPr/>
        <a:lstStyle/>
        <a:p>
          <a:endParaRPr lang="pt-BR"/>
        </a:p>
      </dgm:t>
    </dgm:pt>
    <dgm:pt modelId="{F3C4E177-3229-4564-A99E-8EA8DB9A4CDB}" type="sibTrans" cxnId="{A0A46D59-6242-4AC1-809F-EAE2A79410B7}">
      <dgm:prSet/>
      <dgm:spPr/>
      <dgm:t>
        <a:bodyPr/>
        <a:lstStyle/>
        <a:p>
          <a:endParaRPr lang="pt-BR"/>
        </a:p>
      </dgm:t>
    </dgm:pt>
    <dgm:pt modelId="{437706B9-A510-45B1-962C-5C1AD21EEB7E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850" b="1" u="none" baseline="0" dirty="0" smtClean="0">
              <a:solidFill>
                <a:schemeClr val="tx1"/>
              </a:solidFill>
              <a:latin typeface="+mn-lt"/>
            </a:rPr>
            <a:t>Estruturação do programa</a:t>
          </a:r>
          <a:endParaRPr lang="pt-BR" sz="1850" b="1" u="none" baseline="0" dirty="0">
            <a:solidFill>
              <a:schemeClr val="tx1"/>
            </a:solidFill>
            <a:latin typeface="+mn-lt"/>
          </a:endParaRPr>
        </a:p>
      </dgm:t>
    </dgm:pt>
    <dgm:pt modelId="{28A69B28-D883-4706-B70D-BF58BB7C4B8A}" type="parTrans" cxnId="{A26A85BA-AEA7-4326-940D-DB40853236F2}">
      <dgm:prSet/>
      <dgm:spPr/>
      <dgm:t>
        <a:bodyPr/>
        <a:lstStyle/>
        <a:p>
          <a:endParaRPr lang="pt-BR"/>
        </a:p>
      </dgm:t>
    </dgm:pt>
    <dgm:pt modelId="{6B5B8742-C8A4-445F-9EE9-A85F574ABB77}" type="sibTrans" cxnId="{A26A85BA-AEA7-4326-940D-DB40853236F2}">
      <dgm:prSet/>
      <dgm:spPr/>
      <dgm:t>
        <a:bodyPr/>
        <a:lstStyle/>
        <a:p>
          <a:endParaRPr lang="pt-BR"/>
        </a:p>
      </dgm:t>
    </dgm:pt>
    <dgm:pt modelId="{E4B5A818-2FD3-43C6-B97B-DF792D606097}" type="pres">
      <dgm:prSet presAssocID="{6F888B03-24DE-4C6F-986E-B856F6657859}" presName="compositeShape" presStyleCnt="0">
        <dgm:presLayoutVars>
          <dgm:chMax val="7"/>
          <dgm:dir/>
          <dgm:resizeHandles val="exact"/>
        </dgm:presLayoutVars>
      </dgm:prSet>
      <dgm:spPr/>
    </dgm:pt>
    <dgm:pt modelId="{4FE44B18-5969-4373-8E71-6AAB5C0378ED}" type="pres">
      <dgm:prSet presAssocID="{6F888B03-24DE-4C6F-986E-B856F6657859}" presName="wedge1" presStyleLbl="node1" presStyleIdx="0" presStyleCnt="3" custScaleX="119754" custScaleY="111954" custLinFactNeighborX="-1990" custLinFactNeighborY="3589"/>
      <dgm:spPr/>
      <dgm:t>
        <a:bodyPr/>
        <a:lstStyle/>
        <a:p>
          <a:endParaRPr lang="en-US"/>
        </a:p>
      </dgm:t>
    </dgm:pt>
    <dgm:pt modelId="{92C50F8B-E7FE-43AF-AC40-21D6F3EC6A05}" type="pres">
      <dgm:prSet presAssocID="{6F888B03-24DE-4C6F-986E-B856F66578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A4AAE-B6E5-44E5-8367-66090E529685}" type="pres">
      <dgm:prSet presAssocID="{6F888B03-24DE-4C6F-986E-B856F6657859}" presName="wedge2" presStyleLbl="node1" presStyleIdx="1" presStyleCnt="3" custScaleX="124906" custScaleY="115518" custLinFactNeighborX="1259" custLinFactNeighborY="2394"/>
      <dgm:spPr/>
      <dgm:t>
        <a:bodyPr/>
        <a:lstStyle/>
        <a:p>
          <a:endParaRPr lang="pt-BR"/>
        </a:p>
      </dgm:t>
    </dgm:pt>
    <dgm:pt modelId="{B1EE2607-6F1F-4991-99AF-5E437D2B469D}" type="pres">
      <dgm:prSet presAssocID="{6F888B03-24DE-4C6F-986E-B856F66578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26589B-8D45-4D3D-BEF6-A4BF7354B55F}" type="pres">
      <dgm:prSet presAssocID="{6F888B03-24DE-4C6F-986E-B856F6657859}" presName="wedge3" presStyleLbl="node1" presStyleIdx="2" presStyleCnt="3" custScaleX="131106" custScaleY="115916" custLinFactNeighborX="0" custLinFactNeighborY="414"/>
      <dgm:spPr/>
      <dgm:t>
        <a:bodyPr/>
        <a:lstStyle/>
        <a:p>
          <a:endParaRPr lang="pt-BR"/>
        </a:p>
      </dgm:t>
    </dgm:pt>
    <dgm:pt modelId="{0F1754B5-E77E-4848-A910-6A2CF4DBE143}" type="pres">
      <dgm:prSet presAssocID="{6F888B03-24DE-4C6F-986E-B856F66578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A46D59-6242-4AC1-809F-EAE2A79410B7}" srcId="{6F888B03-24DE-4C6F-986E-B856F6657859}" destId="{D0381CE7-7C74-4B49-BC8B-30554650A229}" srcOrd="1" destOrd="0" parTransId="{D5EEC0EC-A1B3-466A-896D-953E0B01DF94}" sibTransId="{F3C4E177-3229-4564-A99E-8EA8DB9A4CDB}"/>
    <dgm:cxn modelId="{DE0F24F0-3F5C-444C-BFAF-0F35938F76B7}" type="presOf" srcId="{6F888B03-24DE-4C6F-986E-B856F6657859}" destId="{E4B5A818-2FD3-43C6-B97B-DF792D606097}" srcOrd="0" destOrd="0" presId="urn:microsoft.com/office/officeart/2005/8/layout/chart3"/>
    <dgm:cxn modelId="{1AEB26B4-06B4-4220-B124-2FDD947A64BD}" type="presOf" srcId="{437706B9-A510-45B1-962C-5C1AD21EEB7E}" destId="{0F1754B5-E77E-4848-A910-6A2CF4DBE143}" srcOrd="1" destOrd="0" presId="urn:microsoft.com/office/officeart/2005/8/layout/chart3"/>
    <dgm:cxn modelId="{14AB2A40-9E18-432F-91D1-84C1F008DFF4}" type="presOf" srcId="{D0381CE7-7C74-4B49-BC8B-30554650A229}" destId="{B1EE2607-6F1F-4991-99AF-5E437D2B469D}" srcOrd="1" destOrd="0" presId="urn:microsoft.com/office/officeart/2005/8/layout/chart3"/>
    <dgm:cxn modelId="{B77BD25D-D531-4322-8E37-89DB2C5B5EAB}" srcId="{6F888B03-24DE-4C6F-986E-B856F6657859}" destId="{5C594661-80BE-4398-B54D-8AE24CEFCF4A}" srcOrd="0" destOrd="0" parTransId="{DEF8B7B3-B944-41EC-B49A-6BEAFE24A35F}" sibTransId="{7E5C9735-8A7D-4FD9-8064-978F270BE54D}"/>
    <dgm:cxn modelId="{55535678-B0A6-4DD5-B0AE-970D39969B1C}" type="presOf" srcId="{437706B9-A510-45B1-962C-5C1AD21EEB7E}" destId="{5926589B-8D45-4D3D-BEF6-A4BF7354B55F}" srcOrd="0" destOrd="0" presId="urn:microsoft.com/office/officeart/2005/8/layout/chart3"/>
    <dgm:cxn modelId="{A26A85BA-AEA7-4326-940D-DB40853236F2}" srcId="{6F888B03-24DE-4C6F-986E-B856F6657859}" destId="{437706B9-A510-45B1-962C-5C1AD21EEB7E}" srcOrd="2" destOrd="0" parTransId="{28A69B28-D883-4706-B70D-BF58BB7C4B8A}" sibTransId="{6B5B8742-C8A4-445F-9EE9-A85F574ABB77}"/>
    <dgm:cxn modelId="{C14B9A2B-8845-4B46-B4A0-1FDF33EA1F34}" type="presOf" srcId="{5C594661-80BE-4398-B54D-8AE24CEFCF4A}" destId="{4FE44B18-5969-4373-8E71-6AAB5C0378ED}" srcOrd="0" destOrd="0" presId="urn:microsoft.com/office/officeart/2005/8/layout/chart3"/>
    <dgm:cxn modelId="{7FE50205-04D2-4926-A637-DDF8FA89D39E}" type="presOf" srcId="{D0381CE7-7C74-4B49-BC8B-30554650A229}" destId="{DCDA4AAE-B6E5-44E5-8367-66090E529685}" srcOrd="0" destOrd="0" presId="urn:microsoft.com/office/officeart/2005/8/layout/chart3"/>
    <dgm:cxn modelId="{6C8A3A80-F1D0-406C-8BAE-27B069309808}" type="presOf" srcId="{5C594661-80BE-4398-B54D-8AE24CEFCF4A}" destId="{92C50F8B-E7FE-43AF-AC40-21D6F3EC6A05}" srcOrd="1" destOrd="0" presId="urn:microsoft.com/office/officeart/2005/8/layout/chart3"/>
    <dgm:cxn modelId="{8F84830D-8C5C-4895-A3AB-347C5FFF8B09}" type="presParOf" srcId="{E4B5A818-2FD3-43C6-B97B-DF792D606097}" destId="{4FE44B18-5969-4373-8E71-6AAB5C0378ED}" srcOrd="0" destOrd="0" presId="urn:microsoft.com/office/officeart/2005/8/layout/chart3"/>
    <dgm:cxn modelId="{1515370A-B214-4121-AC94-DB7720ACD978}" type="presParOf" srcId="{E4B5A818-2FD3-43C6-B97B-DF792D606097}" destId="{92C50F8B-E7FE-43AF-AC40-21D6F3EC6A05}" srcOrd="1" destOrd="0" presId="urn:microsoft.com/office/officeart/2005/8/layout/chart3"/>
    <dgm:cxn modelId="{78C6637A-FE98-4788-B921-7192C5A974C9}" type="presParOf" srcId="{E4B5A818-2FD3-43C6-B97B-DF792D606097}" destId="{DCDA4AAE-B6E5-44E5-8367-66090E529685}" srcOrd="2" destOrd="0" presId="urn:microsoft.com/office/officeart/2005/8/layout/chart3"/>
    <dgm:cxn modelId="{8AF9F39F-FC10-454F-9CD6-508A8FACA346}" type="presParOf" srcId="{E4B5A818-2FD3-43C6-B97B-DF792D606097}" destId="{B1EE2607-6F1F-4991-99AF-5E437D2B469D}" srcOrd="3" destOrd="0" presId="urn:microsoft.com/office/officeart/2005/8/layout/chart3"/>
    <dgm:cxn modelId="{C893D2F4-3661-4657-9BC1-EE47F2AF5626}" type="presParOf" srcId="{E4B5A818-2FD3-43C6-B97B-DF792D606097}" destId="{5926589B-8D45-4D3D-BEF6-A4BF7354B55F}" srcOrd="4" destOrd="0" presId="urn:microsoft.com/office/officeart/2005/8/layout/chart3"/>
    <dgm:cxn modelId="{1DD6DC41-DD4A-4B85-8DDD-0E05C06E6108}" type="presParOf" srcId="{E4B5A818-2FD3-43C6-B97B-DF792D606097}" destId="{0F1754B5-E77E-4848-A910-6A2CF4DBE14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E0FE14-4545-413B-999D-0503D603A5C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4452EF6-FA37-4ADD-9318-356F9B876A70}">
      <dgm:prSet phldrT="[Text]" custT="1"/>
      <dgm:spPr/>
      <dgm:t>
        <a:bodyPr/>
        <a:lstStyle/>
        <a:p>
          <a:pPr algn="r"/>
          <a:endParaRPr lang="es-ES" sz="2000" dirty="0">
            <a:solidFill>
              <a:schemeClr val="tx1"/>
            </a:solidFill>
          </a:endParaRPr>
        </a:p>
      </dgm:t>
    </dgm:pt>
    <dgm:pt modelId="{B23783D4-C9DB-4F00-BC6A-BD7C9351B3C8}" type="parTrans" cxnId="{9E991DEA-585B-412D-BDD5-2BE151344BFA}">
      <dgm:prSet/>
      <dgm:spPr/>
      <dgm:t>
        <a:bodyPr/>
        <a:lstStyle/>
        <a:p>
          <a:endParaRPr lang="es-ES"/>
        </a:p>
      </dgm:t>
    </dgm:pt>
    <dgm:pt modelId="{83FC37DC-69E0-4338-AA84-484F678E7A61}" type="sibTrans" cxnId="{9E991DEA-585B-412D-BDD5-2BE151344BFA}">
      <dgm:prSet/>
      <dgm:spPr/>
      <dgm:t>
        <a:bodyPr/>
        <a:lstStyle/>
        <a:p>
          <a:endParaRPr lang="es-ES"/>
        </a:p>
      </dgm:t>
    </dgm:pt>
    <dgm:pt modelId="{58E12BD4-BDFF-4FF4-9C44-176F625D1D85}">
      <dgm:prSet custT="1"/>
      <dgm:spPr/>
      <dgm:t>
        <a:bodyPr/>
        <a:lstStyle/>
        <a:p>
          <a:endParaRPr lang="en-US" sz="2000" b="1" dirty="0">
            <a:solidFill>
              <a:schemeClr val="tx1"/>
            </a:solidFill>
            <a:cs typeface="Lucida Sans Unicode" pitchFamily="34" charset="0"/>
          </a:endParaRPr>
        </a:p>
      </dgm:t>
    </dgm:pt>
    <dgm:pt modelId="{48D09530-EF57-4171-AE07-05CE6F7451BF}" type="parTrans" cxnId="{C4AE8554-43EB-4DC9-98BB-15250DABAE19}">
      <dgm:prSet/>
      <dgm:spPr/>
      <dgm:t>
        <a:bodyPr/>
        <a:lstStyle/>
        <a:p>
          <a:endParaRPr lang="es-ES"/>
        </a:p>
      </dgm:t>
    </dgm:pt>
    <dgm:pt modelId="{B793BFB1-81AA-4AAC-9F99-4C868F7473E0}" type="sibTrans" cxnId="{C4AE8554-43EB-4DC9-98BB-15250DABAE19}">
      <dgm:prSet/>
      <dgm:spPr/>
      <dgm:t>
        <a:bodyPr/>
        <a:lstStyle/>
        <a:p>
          <a:endParaRPr lang="es-ES"/>
        </a:p>
      </dgm:t>
    </dgm:pt>
    <dgm:pt modelId="{9CD14107-4658-4449-A45B-FBBC9554A0AC}">
      <dgm:prSet phldrT="[Text]" custT="1"/>
      <dgm:spPr/>
      <dgm:t>
        <a:bodyPr/>
        <a:lstStyle/>
        <a:p>
          <a:endParaRPr lang="en-US" sz="2000" b="1" dirty="0">
            <a:solidFill>
              <a:schemeClr val="tx1"/>
            </a:solidFill>
            <a:cs typeface="Lucida Sans Unicode" pitchFamily="34" charset="0"/>
          </a:endParaRPr>
        </a:p>
      </dgm:t>
    </dgm:pt>
    <dgm:pt modelId="{760B540F-1DB6-4FED-865C-498FBFD2FB47}" type="parTrans" cxnId="{71442B0D-A02E-474E-880A-3457CB86B846}">
      <dgm:prSet/>
      <dgm:spPr/>
      <dgm:t>
        <a:bodyPr/>
        <a:lstStyle/>
        <a:p>
          <a:endParaRPr lang="es-ES"/>
        </a:p>
      </dgm:t>
    </dgm:pt>
    <dgm:pt modelId="{D4110308-1C63-4FF5-84D9-ECE9DE57BE2F}" type="sibTrans" cxnId="{71442B0D-A02E-474E-880A-3457CB86B846}">
      <dgm:prSet/>
      <dgm:spPr/>
      <dgm:t>
        <a:bodyPr/>
        <a:lstStyle/>
        <a:p>
          <a:endParaRPr lang="es-ES"/>
        </a:p>
      </dgm:t>
    </dgm:pt>
    <dgm:pt modelId="{523236AD-5144-4CEA-B864-4BDECE8DB9DC}" type="pres">
      <dgm:prSet presAssocID="{A8E0FE14-4545-413B-999D-0503D603A5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4DEDD63-75EA-4F12-8317-DC52373B5B14}" type="pres">
      <dgm:prSet presAssocID="{04452EF6-FA37-4ADD-9318-356F9B876A70}" presName="compositeNode" presStyleCnt="0">
        <dgm:presLayoutVars>
          <dgm:bulletEnabled val="1"/>
        </dgm:presLayoutVars>
      </dgm:prSet>
      <dgm:spPr/>
    </dgm:pt>
    <dgm:pt modelId="{D0B32514-8A20-4B2D-92AA-9891C0D58758}" type="pres">
      <dgm:prSet presAssocID="{04452EF6-FA37-4ADD-9318-356F9B876A70}" presName="bgRect" presStyleLbl="node1" presStyleIdx="0" presStyleCnt="3"/>
      <dgm:spPr/>
      <dgm:t>
        <a:bodyPr/>
        <a:lstStyle/>
        <a:p>
          <a:endParaRPr lang="pt-BR"/>
        </a:p>
      </dgm:t>
    </dgm:pt>
    <dgm:pt modelId="{32027278-A282-43FC-AD58-F392BD08EE6B}" type="pres">
      <dgm:prSet presAssocID="{04452EF6-FA37-4ADD-9318-356F9B876A7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867865-C2B5-4159-AFF0-BB7C0E51DAA5}" type="pres">
      <dgm:prSet presAssocID="{83FC37DC-69E0-4338-AA84-484F678E7A61}" presName="hSp" presStyleCnt="0"/>
      <dgm:spPr/>
    </dgm:pt>
    <dgm:pt modelId="{87B8549C-227A-4E3A-8CB4-E3D689EDC7BD}" type="pres">
      <dgm:prSet presAssocID="{83FC37DC-69E0-4338-AA84-484F678E7A61}" presName="vProcSp" presStyleCnt="0"/>
      <dgm:spPr/>
    </dgm:pt>
    <dgm:pt modelId="{EBDADB79-F4D7-44FE-A146-D45E9966E89D}" type="pres">
      <dgm:prSet presAssocID="{83FC37DC-69E0-4338-AA84-484F678E7A61}" presName="vSp1" presStyleCnt="0"/>
      <dgm:spPr/>
    </dgm:pt>
    <dgm:pt modelId="{C04965F3-D124-4BD0-97E2-DC685E3BE87A}" type="pres">
      <dgm:prSet presAssocID="{83FC37DC-69E0-4338-AA84-484F678E7A61}" presName="simulatedConn" presStyleLbl="solidFgAcc1" presStyleIdx="0" presStyleCnt="2"/>
      <dgm:spPr>
        <a:noFill/>
        <a:ln>
          <a:noFill/>
        </a:ln>
      </dgm:spPr>
      <dgm:t>
        <a:bodyPr/>
        <a:lstStyle/>
        <a:p>
          <a:endParaRPr lang="pt-BR"/>
        </a:p>
      </dgm:t>
    </dgm:pt>
    <dgm:pt modelId="{6BCA1347-6B64-4255-BF7C-FA91177D91D7}" type="pres">
      <dgm:prSet presAssocID="{83FC37DC-69E0-4338-AA84-484F678E7A61}" presName="vSp2" presStyleCnt="0"/>
      <dgm:spPr/>
    </dgm:pt>
    <dgm:pt modelId="{AB562F6C-4599-4AD9-85ED-8BD793D2AC83}" type="pres">
      <dgm:prSet presAssocID="{83FC37DC-69E0-4338-AA84-484F678E7A61}" presName="sibTrans" presStyleCnt="0"/>
      <dgm:spPr/>
    </dgm:pt>
    <dgm:pt modelId="{29E608F5-FFF8-4973-91FB-3E03D211850B}" type="pres">
      <dgm:prSet presAssocID="{58E12BD4-BDFF-4FF4-9C44-176F625D1D85}" presName="compositeNode" presStyleCnt="0">
        <dgm:presLayoutVars>
          <dgm:bulletEnabled val="1"/>
        </dgm:presLayoutVars>
      </dgm:prSet>
      <dgm:spPr/>
    </dgm:pt>
    <dgm:pt modelId="{2598BB66-3AA5-4E91-92E2-6EBC566870AD}" type="pres">
      <dgm:prSet presAssocID="{58E12BD4-BDFF-4FF4-9C44-176F625D1D85}" presName="bgRect" presStyleLbl="node1" presStyleIdx="1" presStyleCnt="3"/>
      <dgm:spPr/>
      <dgm:t>
        <a:bodyPr/>
        <a:lstStyle/>
        <a:p>
          <a:endParaRPr lang="pt-BR"/>
        </a:p>
      </dgm:t>
    </dgm:pt>
    <dgm:pt modelId="{532F6D83-6442-4B60-9DF7-E956FD3F1B71}" type="pres">
      <dgm:prSet presAssocID="{58E12BD4-BDFF-4FF4-9C44-176F625D1D8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E26859-F1E2-44D9-B493-DA85E987C06C}" type="pres">
      <dgm:prSet presAssocID="{B793BFB1-81AA-4AAC-9F99-4C868F7473E0}" presName="hSp" presStyleCnt="0"/>
      <dgm:spPr/>
    </dgm:pt>
    <dgm:pt modelId="{1A3A4EE0-8DEC-4543-94CD-DBC5FBD15560}" type="pres">
      <dgm:prSet presAssocID="{B793BFB1-81AA-4AAC-9F99-4C868F7473E0}" presName="vProcSp" presStyleCnt="0"/>
      <dgm:spPr/>
    </dgm:pt>
    <dgm:pt modelId="{E9752E4B-AC81-4E4B-BAD1-6C687B4B1D9B}" type="pres">
      <dgm:prSet presAssocID="{B793BFB1-81AA-4AAC-9F99-4C868F7473E0}" presName="vSp1" presStyleCnt="0"/>
      <dgm:spPr/>
    </dgm:pt>
    <dgm:pt modelId="{EBE2F68F-BFF9-42BF-A1A8-2C3782376EDD}" type="pres">
      <dgm:prSet presAssocID="{B793BFB1-81AA-4AAC-9F99-4C868F7473E0}" presName="simulatedConn" presStyleLbl="solidFgAcc1" presStyleIdx="1" presStyleCnt="2"/>
      <dgm:spPr>
        <a:noFill/>
        <a:ln>
          <a:noFill/>
        </a:ln>
      </dgm:spPr>
      <dgm:t>
        <a:bodyPr/>
        <a:lstStyle/>
        <a:p>
          <a:endParaRPr lang="pt-BR"/>
        </a:p>
      </dgm:t>
    </dgm:pt>
    <dgm:pt modelId="{F970C067-528D-49E4-ABBF-BA3C67BB25D5}" type="pres">
      <dgm:prSet presAssocID="{B793BFB1-81AA-4AAC-9F99-4C868F7473E0}" presName="vSp2" presStyleCnt="0"/>
      <dgm:spPr/>
    </dgm:pt>
    <dgm:pt modelId="{FF10C92A-E289-4899-A90D-E3262C8D6C5F}" type="pres">
      <dgm:prSet presAssocID="{B793BFB1-81AA-4AAC-9F99-4C868F7473E0}" presName="sibTrans" presStyleCnt="0"/>
      <dgm:spPr/>
    </dgm:pt>
    <dgm:pt modelId="{D2B888A6-341A-4154-BB0A-71CE545A30B2}" type="pres">
      <dgm:prSet presAssocID="{9CD14107-4658-4449-A45B-FBBC9554A0AC}" presName="compositeNode" presStyleCnt="0">
        <dgm:presLayoutVars>
          <dgm:bulletEnabled val="1"/>
        </dgm:presLayoutVars>
      </dgm:prSet>
      <dgm:spPr/>
    </dgm:pt>
    <dgm:pt modelId="{62D464DB-9A91-4793-B315-D8BB5D70E541}" type="pres">
      <dgm:prSet presAssocID="{9CD14107-4658-4449-A45B-FBBC9554A0AC}" presName="bgRect" presStyleLbl="node1" presStyleIdx="2" presStyleCnt="3"/>
      <dgm:spPr/>
      <dgm:t>
        <a:bodyPr/>
        <a:lstStyle/>
        <a:p>
          <a:endParaRPr lang="pt-BR"/>
        </a:p>
      </dgm:t>
    </dgm:pt>
    <dgm:pt modelId="{FBEFBA21-DAA3-43F7-B650-F5316A543FC3}" type="pres">
      <dgm:prSet presAssocID="{9CD14107-4658-4449-A45B-FBBC9554A0A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AE8554-43EB-4DC9-98BB-15250DABAE19}" srcId="{A8E0FE14-4545-413B-999D-0503D603A5C1}" destId="{58E12BD4-BDFF-4FF4-9C44-176F625D1D85}" srcOrd="1" destOrd="0" parTransId="{48D09530-EF57-4171-AE07-05CE6F7451BF}" sibTransId="{B793BFB1-81AA-4AAC-9F99-4C868F7473E0}"/>
    <dgm:cxn modelId="{749BBD5F-CD31-4C1C-9727-6539581E00BC}" type="presOf" srcId="{04452EF6-FA37-4ADD-9318-356F9B876A70}" destId="{32027278-A282-43FC-AD58-F392BD08EE6B}" srcOrd="1" destOrd="0" presId="urn:microsoft.com/office/officeart/2005/8/layout/hProcess7"/>
    <dgm:cxn modelId="{9E991DEA-585B-412D-BDD5-2BE151344BFA}" srcId="{A8E0FE14-4545-413B-999D-0503D603A5C1}" destId="{04452EF6-FA37-4ADD-9318-356F9B876A70}" srcOrd="0" destOrd="0" parTransId="{B23783D4-C9DB-4F00-BC6A-BD7C9351B3C8}" sibTransId="{83FC37DC-69E0-4338-AA84-484F678E7A61}"/>
    <dgm:cxn modelId="{9A0554AE-D9D4-4FDC-AC7C-3A5A5CCCA546}" type="presOf" srcId="{58E12BD4-BDFF-4FF4-9C44-176F625D1D85}" destId="{532F6D83-6442-4B60-9DF7-E956FD3F1B71}" srcOrd="1" destOrd="0" presId="urn:microsoft.com/office/officeart/2005/8/layout/hProcess7"/>
    <dgm:cxn modelId="{EA11B66E-557A-4E21-8218-302089A6C844}" type="presOf" srcId="{58E12BD4-BDFF-4FF4-9C44-176F625D1D85}" destId="{2598BB66-3AA5-4E91-92E2-6EBC566870AD}" srcOrd="0" destOrd="0" presId="urn:microsoft.com/office/officeart/2005/8/layout/hProcess7"/>
    <dgm:cxn modelId="{71442B0D-A02E-474E-880A-3457CB86B846}" srcId="{A8E0FE14-4545-413B-999D-0503D603A5C1}" destId="{9CD14107-4658-4449-A45B-FBBC9554A0AC}" srcOrd="2" destOrd="0" parTransId="{760B540F-1DB6-4FED-865C-498FBFD2FB47}" sibTransId="{D4110308-1C63-4FF5-84D9-ECE9DE57BE2F}"/>
    <dgm:cxn modelId="{5F49A8AD-C011-4512-8E54-D910581E80A7}" type="presOf" srcId="{9CD14107-4658-4449-A45B-FBBC9554A0AC}" destId="{62D464DB-9A91-4793-B315-D8BB5D70E541}" srcOrd="0" destOrd="0" presId="urn:microsoft.com/office/officeart/2005/8/layout/hProcess7"/>
    <dgm:cxn modelId="{105C696E-8871-4BB6-9F2B-67BF17FAC9B8}" type="presOf" srcId="{04452EF6-FA37-4ADD-9318-356F9B876A70}" destId="{D0B32514-8A20-4B2D-92AA-9891C0D58758}" srcOrd="0" destOrd="0" presId="urn:microsoft.com/office/officeart/2005/8/layout/hProcess7"/>
    <dgm:cxn modelId="{8514ABC9-C0E3-46EC-B88D-AEC3EE3EAA39}" type="presOf" srcId="{9CD14107-4658-4449-A45B-FBBC9554A0AC}" destId="{FBEFBA21-DAA3-43F7-B650-F5316A543FC3}" srcOrd="1" destOrd="0" presId="urn:microsoft.com/office/officeart/2005/8/layout/hProcess7"/>
    <dgm:cxn modelId="{DEC99AEE-A6AB-4E57-A622-C5319AD11EDC}" type="presOf" srcId="{A8E0FE14-4545-413B-999D-0503D603A5C1}" destId="{523236AD-5144-4CEA-B864-4BDECE8DB9DC}" srcOrd="0" destOrd="0" presId="urn:microsoft.com/office/officeart/2005/8/layout/hProcess7"/>
    <dgm:cxn modelId="{40D291C0-39B9-40F3-B4F9-1A7B0A540CE2}" type="presParOf" srcId="{523236AD-5144-4CEA-B864-4BDECE8DB9DC}" destId="{C4DEDD63-75EA-4F12-8317-DC52373B5B14}" srcOrd="0" destOrd="0" presId="urn:microsoft.com/office/officeart/2005/8/layout/hProcess7"/>
    <dgm:cxn modelId="{745B137C-3E91-4A44-A223-51700709B7D4}" type="presParOf" srcId="{C4DEDD63-75EA-4F12-8317-DC52373B5B14}" destId="{D0B32514-8A20-4B2D-92AA-9891C0D58758}" srcOrd="0" destOrd="0" presId="urn:microsoft.com/office/officeart/2005/8/layout/hProcess7"/>
    <dgm:cxn modelId="{41749E8F-AFAE-43BF-804A-CF15F680D5E3}" type="presParOf" srcId="{C4DEDD63-75EA-4F12-8317-DC52373B5B14}" destId="{32027278-A282-43FC-AD58-F392BD08EE6B}" srcOrd="1" destOrd="0" presId="urn:microsoft.com/office/officeart/2005/8/layout/hProcess7"/>
    <dgm:cxn modelId="{8B612E59-D3AC-4F22-9628-6E0FAF58663A}" type="presParOf" srcId="{523236AD-5144-4CEA-B864-4BDECE8DB9DC}" destId="{C3867865-C2B5-4159-AFF0-BB7C0E51DAA5}" srcOrd="1" destOrd="0" presId="urn:microsoft.com/office/officeart/2005/8/layout/hProcess7"/>
    <dgm:cxn modelId="{9A7309E4-FE5C-4F5D-AD59-89D6ED415655}" type="presParOf" srcId="{523236AD-5144-4CEA-B864-4BDECE8DB9DC}" destId="{87B8549C-227A-4E3A-8CB4-E3D689EDC7BD}" srcOrd="2" destOrd="0" presId="urn:microsoft.com/office/officeart/2005/8/layout/hProcess7"/>
    <dgm:cxn modelId="{0D30A0EA-C166-4FB0-8C8F-1A5C66C3C74C}" type="presParOf" srcId="{87B8549C-227A-4E3A-8CB4-E3D689EDC7BD}" destId="{EBDADB79-F4D7-44FE-A146-D45E9966E89D}" srcOrd="0" destOrd="0" presId="urn:microsoft.com/office/officeart/2005/8/layout/hProcess7"/>
    <dgm:cxn modelId="{2AA4F4EB-CD9D-4088-8050-A8BFD43C0774}" type="presParOf" srcId="{87B8549C-227A-4E3A-8CB4-E3D689EDC7BD}" destId="{C04965F3-D124-4BD0-97E2-DC685E3BE87A}" srcOrd="1" destOrd="0" presId="urn:microsoft.com/office/officeart/2005/8/layout/hProcess7"/>
    <dgm:cxn modelId="{E92FA600-F758-4F73-B1DC-1F84F95B089C}" type="presParOf" srcId="{87B8549C-227A-4E3A-8CB4-E3D689EDC7BD}" destId="{6BCA1347-6B64-4255-BF7C-FA91177D91D7}" srcOrd="2" destOrd="0" presId="urn:microsoft.com/office/officeart/2005/8/layout/hProcess7"/>
    <dgm:cxn modelId="{A0D09258-5DCA-49D8-AC14-A856184ABAE0}" type="presParOf" srcId="{523236AD-5144-4CEA-B864-4BDECE8DB9DC}" destId="{AB562F6C-4599-4AD9-85ED-8BD793D2AC83}" srcOrd="3" destOrd="0" presId="urn:microsoft.com/office/officeart/2005/8/layout/hProcess7"/>
    <dgm:cxn modelId="{2C67B3A4-3194-4A1D-9555-2D08EF221823}" type="presParOf" srcId="{523236AD-5144-4CEA-B864-4BDECE8DB9DC}" destId="{29E608F5-FFF8-4973-91FB-3E03D211850B}" srcOrd="4" destOrd="0" presId="urn:microsoft.com/office/officeart/2005/8/layout/hProcess7"/>
    <dgm:cxn modelId="{C57439E9-8CB1-4B84-A4D3-843B81589FDF}" type="presParOf" srcId="{29E608F5-FFF8-4973-91FB-3E03D211850B}" destId="{2598BB66-3AA5-4E91-92E2-6EBC566870AD}" srcOrd="0" destOrd="0" presId="urn:microsoft.com/office/officeart/2005/8/layout/hProcess7"/>
    <dgm:cxn modelId="{D63D4665-1E7E-4367-81CC-A010A7B397CD}" type="presParOf" srcId="{29E608F5-FFF8-4973-91FB-3E03D211850B}" destId="{532F6D83-6442-4B60-9DF7-E956FD3F1B71}" srcOrd="1" destOrd="0" presId="urn:microsoft.com/office/officeart/2005/8/layout/hProcess7"/>
    <dgm:cxn modelId="{364E27A3-594D-440C-90E5-A8FAA8927241}" type="presParOf" srcId="{523236AD-5144-4CEA-B864-4BDECE8DB9DC}" destId="{1BE26859-F1E2-44D9-B493-DA85E987C06C}" srcOrd="5" destOrd="0" presId="urn:microsoft.com/office/officeart/2005/8/layout/hProcess7"/>
    <dgm:cxn modelId="{3376AD6D-0DF7-4EB0-9C32-25ACEF099E03}" type="presParOf" srcId="{523236AD-5144-4CEA-B864-4BDECE8DB9DC}" destId="{1A3A4EE0-8DEC-4543-94CD-DBC5FBD15560}" srcOrd="6" destOrd="0" presId="urn:microsoft.com/office/officeart/2005/8/layout/hProcess7"/>
    <dgm:cxn modelId="{43DE9B64-0B1A-406B-A26A-92BABDC7A2EA}" type="presParOf" srcId="{1A3A4EE0-8DEC-4543-94CD-DBC5FBD15560}" destId="{E9752E4B-AC81-4E4B-BAD1-6C687B4B1D9B}" srcOrd="0" destOrd="0" presId="urn:microsoft.com/office/officeart/2005/8/layout/hProcess7"/>
    <dgm:cxn modelId="{E5F8FEEC-807B-44CC-BDB7-47B990630BC1}" type="presParOf" srcId="{1A3A4EE0-8DEC-4543-94CD-DBC5FBD15560}" destId="{EBE2F68F-BFF9-42BF-A1A8-2C3782376EDD}" srcOrd="1" destOrd="0" presId="urn:microsoft.com/office/officeart/2005/8/layout/hProcess7"/>
    <dgm:cxn modelId="{A586CB14-9AB9-4D45-8BE4-C211F6613235}" type="presParOf" srcId="{1A3A4EE0-8DEC-4543-94CD-DBC5FBD15560}" destId="{F970C067-528D-49E4-ABBF-BA3C67BB25D5}" srcOrd="2" destOrd="0" presId="urn:microsoft.com/office/officeart/2005/8/layout/hProcess7"/>
    <dgm:cxn modelId="{D2B76E2A-297E-4802-958F-FBDDFE709757}" type="presParOf" srcId="{523236AD-5144-4CEA-B864-4BDECE8DB9DC}" destId="{FF10C92A-E289-4899-A90D-E3262C8D6C5F}" srcOrd="7" destOrd="0" presId="urn:microsoft.com/office/officeart/2005/8/layout/hProcess7"/>
    <dgm:cxn modelId="{73DDD528-ABD3-4DCE-96D8-BDDD8F64C94C}" type="presParOf" srcId="{523236AD-5144-4CEA-B864-4BDECE8DB9DC}" destId="{D2B888A6-341A-4154-BB0A-71CE545A30B2}" srcOrd="8" destOrd="0" presId="urn:microsoft.com/office/officeart/2005/8/layout/hProcess7"/>
    <dgm:cxn modelId="{2EE39F4A-1BBA-4222-978C-62F52A76CBF8}" type="presParOf" srcId="{D2B888A6-341A-4154-BB0A-71CE545A30B2}" destId="{62D464DB-9A91-4793-B315-D8BB5D70E541}" srcOrd="0" destOrd="0" presId="urn:microsoft.com/office/officeart/2005/8/layout/hProcess7"/>
    <dgm:cxn modelId="{69B5B0EA-D210-4682-8EBE-EEC8A93DA03A}" type="presParOf" srcId="{D2B888A6-341A-4154-BB0A-71CE545A30B2}" destId="{FBEFBA21-DAA3-43F7-B650-F5316A543FC3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CE155-B6A7-4BBC-9D48-F4315C18DB1C}">
      <dsp:nvSpPr>
        <dsp:cNvPr id="0" name=""/>
        <dsp:cNvSpPr/>
      </dsp:nvSpPr>
      <dsp:spPr>
        <a:xfrm>
          <a:off x="-32839" y="0"/>
          <a:ext cx="8712968" cy="58086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67900-ED89-48C6-852D-1B01261BE8AC}">
      <dsp:nvSpPr>
        <dsp:cNvPr id="0" name=""/>
        <dsp:cNvSpPr/>
      </dsp:nvSpPr>
      <dsp:spPr>
        <a:xfrm>
          <a:off x="825388" y="4242873"/>
          <a:ext cx="200398" cy="200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FE4A1-5A9E-4A85-B0B6-A0C71AE83952}">
      <dsp:nvSpPr>
        <dsp:cNvPr id="0" name=""/>
        <dsp:cNvSpPr/>
      </dsp:nvSpPr>
      <dsp:spPr>
        <a:xfrm>
          <a:off x="775790" y="4343072"/>
          <a:ext cx="1440993" cy="1296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8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1997</a:t>
          </a:r>
          <a:r>
            <a:rPr lang="pt-BR" sz="1600" kern="1200" dirty="0" smtClean="0"/>
            <a:t> Concluída</a:t>
          </a:r>
          <a:r>
            <a:rPr lang="pt-BR" sz="2000" b="1" kern="1200" dirty="0" smtClean="0"/>
            <a:t> Convenção </a:t>
          </a:r>
          <a:endParaRPr lang="pt-BR" sz="2000" kern="1200" dirty="0"/>
        </a:p>
      </dsp:txBody>
      <dsp:txXfrm>
        <a:off x="775790" y="4343072"/>
        <a:ext cx="1440993" cy="1296053"/>
      </dsp:txXfrm>
    </dsp:sp>
    <dsp:sp modelId="{26FBDAF8-AF76-406D-8CCF-6C7B40B6F1C8}">
      <dsp:nvSpPr>
        <dsp:cNvPr id="0" name=""/>
        <dsp:cNvSpPr/>
      </dsp:nvSpPr>
      <dsp:spPr>
        <a:xfrm>
          <a:off x="1910152" y="3200584"/>
          <a:ext cx="313666" cy="313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D68B7-E7C2-4F78-A3BB-BE735442D68A}">
      <dsp:nvSpPr>
        <dsp:cNvPr id="0" name=""/>
        <dsp:cNvSpPr/>
      </dsp:nvSpPr>
      <dsp:spPr>
        <a:xfrm>
          <a:off x="1996223" y="3357418"/>
          <a:ext cx="1587878" cy="2281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0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1999 Convenção entra em vigor internacional</a:t>
          </a:r>
          <a:endParaRPr lang="pt-BR" sz="2000" kern="1200" dirty="0"/>
        </a:p>
      </dsp:txBody>
      <dsp:txXfrm>
        <a:off x="1996223" y="3357418"/>
        <a:ext cx="1587878" cy="2281708"/>
      </dsp:txXfrm>
    </dsp:sp>
    <dsp:sp modelId="{21DA80D1-E8AD-4B21-BB03-956A8490A350}">
      <dsp:nvSpPr>
        <dsp:cNvPr id="0" name=""/>
        <dsp:cNvSpPr/>
      </dsp:nvSpPr>
      <dsp:spPr>
        <a:xfrm>
          <a:off x="3304227" y="2369585"/>
          <a:ext cx="418222" cy="418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E8420-4187-4DF0-9C94-1493411A133C}">
      <dsp:nvSpPr>
        <dsp:cNvPr id="0" name=""/>
        <dsp:cNvSpPr/>
      </dsp:nvSpPr>
      <dsp:spPr>
        <a:xfrm>
          <a:off x="3513338" y="2578696"/>
          <a:ext cx="1681602" cy="3060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0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2000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Brasil Adere à Convenção (em vigor no país)</a:t>
          </a:r>
          <a:endParaRPr lang="pt-BR" sz="2000" b="0" kern="1200" dirty="0"/>
        </a:p>
      </dsp:txBody>
      <dsp:txXfrm>
        <a:off x="3513338" y="2578696"/>
        <a:ext cx="1681602" cy="3060430"/>
      </dsp:txXfrm>
    </dsp:sp>
    <dsp:sp modelId="{F704A019-775F-4704-84F2-7EF9F0A7BFC5}">
      <dsp:nvSpPr>
        <dsp:cNvPr id="0" name=""/>
        <dsp:cNvSpPr/>
      </dsp:nvSpPr>
      <dsp:spPr>
        <a:xfrm>
          <a:off x="4924839" y="1720469"/>
          <a:ext cx="540204" cy="540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0180D-FED5-4CF5-A31E-F0AAAE5E32F2}">
      <dsp:nvSpPr>
        <dsp:cNvPr id="0" name=""/>
        <dsp:cNvSpPr/>
      </dsp:nvSpPr>
      <dsp:spPr>
        <a:xfrm>
          <a:off x="5194941" y="1990571"/>
          <a:ext cx="1742593" cy="3648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24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2002 </a:t>
          </a:r>
          <a:r>
            <a:rPr lang="pt-BR" sz="2000" b="0" kern="1200" dirty="0" smtClean="0"/>
            <a:t>Alteração CP (Crimes contra </a:t>
          </a:r>
          <a:r>
            <a:rPr lang="pt-BR" sz="2000" b="0" kern="1200" dirty="0" err="1" smtClean="0"/>
            <a:t>Adm</a:t>
          </a:r>
          <a:r>
            <a:rPr lang="pt-BR" sz="2000" b="0" kern="1200" dirty="0" smtClean="0"/>
            <a:t> Pub </a:t>
          </a:r>
          <a:r>
            <a:rPr lang="pt-BR" sz="2000" b="0" kern="1200" dirty="0" err="1" smtClean="0"/>
            <a:t>Estrang</a:t>
          </a:r>
          <a:r>
            <a:rPr lang="pt-BR" sz="2000" b="0" kern="1200" dirty="0" smtClean="0"/>
            <a:t> Pessoa Física.)</a:t>
          </a:r>
          <a:endParaRPr lang="pt-BR" sz="2000" b="0" kern="1200" dirty="0"/>
        </a:p>
      </dsp:txBody>
      <dsp:txXfrm>
        <a:off x="5194941" y="1990571"/>
        <a:ext cx="1742593" cy="3648555"/>
      </dsp:txXfrm>
    </dsp:sp>
    <dsp:sp modelId="{F7802DFC-E040-422D-9743-4BF8498B5379}">
      <dsp:nvSpPr>
        <dsp:cNvPr id="0" name=""/>
        <dsp:cNvSpPr/>
      </dsp:nvSpPr>
      <dsp:spPr>
        <a:xfrm>
          <a:off x="6593372" y="1286998"/>
          <a:ext cx="688324" cy="688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4531C-0F63-4E9D-B737-F81007EF0C43}">
      <dsp:nvSpPr>
        <dsp:cNvPr id="0" name=""/>
        <dsp:cNvSpPr/>
      </dsp:nvSpPr>
      <dsp:spPr>
        <a:xfrm>
          <a:off x="6871856" y="1824682"/>
          <a:ext cx="1873950" cy="4007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72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t-BR" sz="2000" kern="1200" dirty="0" smtClean="0"/>
            <a:t>2013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pt-BR" sz="1900" b="0" kern="1200" dirty="0" err="1" smtClean="0"/>
            <a:t>Responsab</a:t>
          </a:r>
          <a:r>
            <a:rPr lang="pt-BR" sz="1900" b="0" kern="1200" dirty="0" smtClean="0"/>
            <a:t>. PJ - Lei12.846/13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/>
        </a:p>
      </dsp:txBody>
      <dsp:txXfrm>
        <a:off x="6871856" y="1824682"/>
        <a:ext cx="1873950" cy="4007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83B54-7645-47E8-84D3-36E6C49117CD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720D3-49AF-40F3-B99C-785BD9881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26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945182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275421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74625"/>
            <a:ext cx="2054225" cy="5943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0275" cy="5943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224280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16900" cy="13398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603198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16900" cy="13398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314321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053032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874125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00570254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6856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253363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97560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76127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413150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97784360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39053606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072899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74625"/>
            <a:ext cx="2054225" cy="5943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0275" cy="59436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066576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16900" cy="13398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595263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DP_PAREDE_baixa resoluçã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817" r="781" b="1131"/>
          <a:stretch>
            <a:fillRect/>
          </a:stretch>
        </p:blipFill>
        <p:spPr bwMode="auto">
          <a:xfrm>
            <a:off x="0" y="1341438"/>
            <a:ext cx="9144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4724400"/>
            <a:ext cx="5905500" cy="1320800"/>
          </a:xfrm>
        </p:spPr>
        <p:txBody>
          <a:bodyPr/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94987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8423D-47DE-4477-89D6-63074D39D4E0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BB03-DACC-432E-A3AE-2BB4481C7D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356237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3167F-35D3-4802-9B83-A73CB9126712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B020-B6AE-4501-AA95-186CFE47C4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467025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FF41D-514B-482B-976A-DFDA4697B988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14589-33A8-4229-BD0F-2305FF021C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084018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57681454"/>
      </p:ext>
    </p:extLst>
  </p:cSld>
  <p:clrMapOvr>
    <a:masterClrMapping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DE6F0-CCC4-4823-AD8B-37533F05BF0C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66ED2-7EF0-43DA-8D42-ABA4FA9A08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849722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AFE73-5183-4C08-9B86-A42B900B5657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6CC9-449B-43DC-B196-58D979FD45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871787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82FF-E3F7-46F7-A899-2A933AF52FEF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37014-6AD0-4373-93FA-FBA2BE494D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144292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36C8-6729-4CF0-8F40-A67E8E500EB2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5BDF-0118-427E-804A-CBBB6DBCDF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170988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E961-4651-474B-A02F-4BD58B1944BB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57BB6-0B42-4D33-AE08-6DDA3F5A4E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028883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BA44-D310-4902-BE65-7828CF3DE17E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0E976-A074-4F8F-8571-0FF872250C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570920"/>
      </p:ext>
    </p:extLst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E7BB-9ECB-4024-97AE-6067019A161E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57B3A-7355-41A1-8CFF-5EF029FE29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684526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DP_PAREDE_baixa resoluçã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817" r="781" b="1131"/>
          <a:stretch>
            <a:fillRect/>
          </a:stretch>
        </p:blipFill>
        <p:spPr bwMode="auto">
          <a:xfrm>
            <a:off x="0" y="1341438"/>
            <a:ext cx="9144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4724400"/>
            <a:ext cx="5905500" cy="1320800"/>
          </a:xfrm>
        </p:spPr>
        <p:txBody>
          <a:bodyPr/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685935"/>
      </p:ext>
    </p:extLst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9B35-064C-4305-BA47-CD6222B2DEFF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963288"/>
      </p:ext>
    </p:extLst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EEDB7-A9AC-4723-93B5-9CEC9BDD9E4B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767399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197829"/>
      </p:ext>
    </p:extLst>
  </p:cSld>
  <p:clrMapOvr>
    <a:masterClrMapping/>
  </p:clrMapOvr>
  <p:transition spd="med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79E50-E1B5-49A4-BE4B-7F7B972CCBEB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459886"/>
      </p:ext>
    </p:extLst>
  </p:cSld>
  <p:clrMapOvr>
    <a:masterClrMapping/>
  </p:clrMapOvr>
  <p:transition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5A908-0D3A-41DC-9F3C-DE3DAA522EDC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088034"/>
      </p:ext>
    </p:extLst>
  </p:cSld>
  <p:clrMapOvr>
    <a:masterClrMapping/>
  </p:clrMapOvr>
  <p:transition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94EA5-2CC8-4FC5-900E-29050FA82102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790211"/>
      </p:ext>
    </p:extLst>
  </p:cSld>
  <p:clrMapOvr>
    <a:masterClrMapping/>
  </p:clrMapOvr>
  <p:transition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0F30D-8504-4B97-ABF0-762A764089F7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229519"/>
      </p:ext>
    </p:extLst>
  </p:cSld>
  <p:clrMapOvr>
    <a:masterClrMapping/>
  </p:clrMapOvr>
  <p:transition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C463-4039-4F91-AF5D-A287417D8BA8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740234"/>
      </p:ext>
    </p:extLst>
  </p:cSld>
  <p:clrMapOvr>
    <a:masterClrMapping/>
  </p:clrMapOvr>
  <p:transition spd="med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5CA1-A057-424E-B320-01A0C2D839C8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547650"/>
      </p:ext>
    </p:extLst>
  </p:cSld>
  <p:clrMapOvr>
    <a:masterClrMapping/>
  </p:clrMapOvr>
  <p:transition spd="med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6F93-C3EF-4374-919F-4B99698248CC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591866"/>
      </p:ext>
    </p:extLst>
  </p:cSld>
  <p:clrMapOvr>
    <a:masterClrMapping/>
  </p:clrMapOvr>
  <p:transition spd="med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88B7-07C9-4E46-8B8F-95ED6E0B96BE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271896"/>
      </p:ext>
    </p:extLst>
  </p:cSld>
  <p:clrMapOvr>
    <a:masterClrMapping/>
  </p:clrMapOvr>
  <p:transition spd="med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DP_PAREDE_baixa resoluçã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1817" r="781" b="1131"/>
          <a:stretch>
            <a:fillRect/>
          </a:stretch>
        </p:blipFill>
        <p:spPr bwMode="auto">
          <a:xfrm>
            <a:off x="0" y="1341438"/>
            <a:ext cx="9144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4724400"/>
            <a:ext cx="5905500" cy="1320800"/>
          </a:xfrm>
        </p:spPr>
        <p:txBody>
          <a:bodyPr/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380747"/>
      </p:ext>
    </p:extLst>
  </p:cSld>
  <p:clrMapOvr>
    <a:masterClrMapping/>
  </p:clrMapOvr>
  <p:transition spd="med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70D9-C615-4C8C-BA1B-6F51B349CC4C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375234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345501"/>
      </p:ext>
    </p:extLst>
  </p:cSld>
  <p:clrMapOvr>
    <a:masterClrMapping/>
  </p:clrMapOvr>
  <p:transition spd="med"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651B9-7677-47AE-99CB-83E7A12C43EA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307531"/>
      </p:ext>
    </p:extLst>
  </p:cSld>
  <p:clrMapOvr>
    <a:masterClrMapping/>
  </p:clrMapOvr>
  <p:transition spd="med"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0E92-D2EC-449B-98FB-57BFA3854DED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719125"/>
      </p:ext>
    </p:extLst>
  </p:cSld>
  <p:clrMapOvr>
    <a:masterClrMapping/>
  </p:clrMapOvr>
  <p:transition spd="med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BA6C-B0F7-4D2C-844A-048ACE24480F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796544"/>
      </p:ext>
    </p:extLst>
  </p:cSld>
  <p:clrMapOvr>
    <a:masterClrMapping/>
  </p:clrMapOvr>
  <p:transition spd="med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228F5-985A-4AD9-8DAA-CA423A4ABEDD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511708"/>
      </p:ext>
    </p:extLst>
  </p:cSld>
  <p:clrMapOvr>
    <a:masterClrMapping/>
  </p:clrMapOvr>
  <p:transition spd="med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E95CD-DC56-4E58-BE55-7ED7E09241FB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111792"/>
      </p:ext>
    </p:extLst>
  </p:cSld>
  <p:clrMapOvr>
    <a:masterClrMapping/>
  </p:clrMapOvr>
  <p:transition spd="med"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B6B9-A4AB-41C4-812D-D30E8E5CDF20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78878"/>
      </p:ext>
    </p:extLst>
  </p:cSld>
  <p:clrMapOvr>
    <a:masterClrMapping/>
  </p:clrMapOvr>
  <p:transition spd="med"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03BE-5ED8-41C9-B967-FBE5D9963736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141442"/>
      </p:ext>
    </p:extLst>
  </p:cSld>
  <p:clrMapOvr>
    <a:masterClrMapping/>
  </p:clrMapOvr>
  <p:transition spd="med"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A5986-CA69-4914-88C6-2B288AC281BC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55351"/>
      </p:ext>
    </p:extLst>
  </p:cSld>
  <p:clrMapOvr>
    <a:masterClrMapping/>
  </p:clrMapOvr>
  <p:transition spd="med"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55D93-36A3-4104-B05A-C7FA36BFBB0F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614865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139411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351950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667450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55047432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40825" cy="6864350"/>
            <a:chOff x="0" y="0"/>
            <a:chExt cx="5758" cy="4324"/>
          </a:xfrm>
        </p:grpSpPr>
        <p:pic>
          <p:nvPicPr>
            <p:cNvPr id="1029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9" cy="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0" name="Rectangle 3"/>
            <p:cNvSpPr>
              <a:spLocks noChangeArrowheads="1"/>
            </p:cNvSpPr>
            <p:nvPr/>
          </p:nvSpPr>
          <p:spPr bwMode="auto">
            <a:xfrm>
              <a:off x="2831" y="3839"/>
              <a:ext cx="2927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169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2º Nível da estrutura de tópicos</a:t>
            </a:r>
          </a:p>
          <a:p>
            <a:pPr lvl="2"/>
            <a:r>
              <a:rPr lang="en-GB" altLang="pt-BR" smtClean="0"/>
              <a:t>3º Nível da estrutura de tópicos</a:t>
            </a:r>
          </a:p>
          <a:p>
            <a:pPr lvl="3"/>
            <a:r>
              <a:rPr lang="en-GB" altLang="pt-BR" smtClean="0"/>
              <a:t>4º Nível da estrutura de tópicos</a:t>
            </a:r>
          </a:p>
          <a:p>
            <a:pPr lvl="4"/>
            <a:r>
              <a:rPr lang="en-GB" altLang="pt-BR" smtClean="0"/>
              <a:t>5º Nível da estrutura de tópicos</a:t>
            </a:r>
          </a:p>
          <a:p>
            <a:pPr lvl="4"/>
            <a:r>
              <a:rPr lang="en-GB" altLang="pt-BR" smtClean="0"/>
              <a:t>6º Nível da estrutura de tópicos</a:t>
            </a:r>
          </a:p>
          <a:p>
            <a:pPr lvl="4"/>
            <a:r>
              <a:rPr lang="en-GB" altLang="pt-BR" smtClean="0"/>
              <a:t>7º Nível da estrutura de tópicos</a:t>
            </a:r>
          </a:p>
          <a:p>
            <a:pPr lvl="4"/>
            <a:r>
              <a:rPr lang="en-GB" altLang="pt-BR" smtClean="0"/>
              <a:t>8º Nível da estrutura de tópicos</a:t>
            </a:r>
          </a:p>
          <a:p>
            <a:pPr lvl="4"/>
            <a:r>
              <a:rPr lang="en-GB" altLang="pt-BR" smtClean="0"/>
              <a:t>9º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ransition spd="med">
    <p:wipe dir="d"/>
  </p:transition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0"/>
            <a:ext cx="9140825" cy="6864350"/>
            <a:chOff x="0" y="0"/>
            <a:chExt cx="5758" cy="4324"/>
          </a:xfrm>
        </p:grpSpPr>
        <p:pic>
          <p:nvPicPr>
            <p:cNvPr id="2053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9" cy="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54" name="Rectangle 3"/>
            <p:cNvSpPr>
              <a:spLocks noChangeArrowheads="1"/>
            </p:cNvSpPr>
            <p:nvPr/>
          </p:nvSpPr>
          <p:spPr bwMode="auto">
            <a:xfrm>
              <a:off x="2831" y="3839"/>
              <a:ext cx="2927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altLang="pt-BR"/>
            </a:p>
          </p:txBody>
        </p:sp>
      </p:grp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169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2º Nível da estrutura de tópicos</a:t>
            </a:r>
          </a:p>
          <a:p>
            <a:pPr lvl="2"/>
            <a:r>
              <a:rPr lang="en-GB" altLang="pt-BR" smtClean="0"/>
              <a:t>3º Nível da estrutura de tópicos</a:t>
            </a:r>
          </a:p>
          <a:p>
            <a:pPr lvl="3"/>
            <a:r>
              <a:rPr lang="en-GB" altLang="pt-BR" smtClean="0"/>
              <a:t>4º Nível da estrutura de tópicos</a:t>
            </a:r>
          </a:p>
          <a:p>
            <a:pPr lvl="4"/>
            <a:r>
              <a:rPr lang="en-GB" altLang="pt-BR" smtClean="0"/>
              <a:t>5º Nível da estrutura de tópicos</a:t>
            </a:r>
          </a:p>
          <a:p>
            <a:pPr lvl="4"/>
            <a:r>
              <a:rPr lang="en-GB" altLang="pt-BR" smtClean="0"/>
              <a:t>6º Nível da estrutura de tópicos</a:t>
            </a:r>
          </a:p>
          <a:p>
            <a:pPr lvl="4"/>
            <a:r>
              <a:rPr lang="en-GB" altLang="pt-BR" smtClean="0"/>
              <a:t>7º Nível da estrutura de tópicos</a:t>
            </a:r>
          </a:p>
          <a:p>
            <a:pPr lvl="4"/>
            <a:r>
              <a:rPr lang="en-GB" altLang="pt-BR" smtClean="0"/>
              <a:t>8º Nível da estrutura de tópicos</a:t>
            </a:r>
          </a:p>
          <a:p>
            <a:pPr lvl="4"/>
            <a:r>
              <a:rPr lang="en-GB" altLang="pt-BR" smtClean="0"/>
              <a:t>9º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 spd="med">
    <p:wipe dir="d"/>
  </p:transition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beça 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4663" y="836613"/>
            <a:ext cx="440213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78D25A-5899-4B47-8CC3-29E4C0686CAE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457F20-1CBD-4B2A-A5C5-FE7916C61A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>
    <p:wipe dir="d"/>
  </p:transition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beça 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4663" y="836613"/>
            <a:ext cx="440213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1DF1E7-A770-450C-96D1-5D070707B1DE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spd="med">
    <p:wipe dir="d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beça 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4663" y="836613"/>
            <a:ext cx="440213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851DA9-3B36-40B1-AD12-058194D254C9}" type="datetime1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med">
    <p:wipe dir="d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tmp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267744" y="5373216"/>
            <a:ext cx="612068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900"/>
              </a:spcAft>
              <a:defRPr/>
            </a:pPr>
            <a:r>
              <a:rPr lang="pt-BR" altLang="pt-BR" u="sng" dirty="0">
                <a:solidFill>
                  <a:srgbClr val="000000"/>
                </a:solidFill>
              </a:rPr>
              <a:t>Sérgio Nogueira </a:t>
            </a:r>
            <a:r>
              <a:rPr lang="pt-BR" altLang="pt-BR" u="sng" dirty="0" smtClean="0">
                <a:solidFill>
                  <a:srgbClr val="000000"/>
                </a:solidFill>
              </a:rPr>
              <a:t>Seabra</a:t>
            </a:r>
          </a:p>
          <a:p>
            <a:pPr lvl="0" algn="r">
              <a:spcAft>
                <a:spcPts val="900"/>
              </a:spcAft>
              <a:defRPr/>
            </a:pPr>
            <a:r>
              <a:rPr lang="pt-BR" altLang="pt-BR" dirty="0" smtClean="0">
                <a:solidFill>
                  <a:srgbClr val="000000"/>
                </a:solidFill>
              </a:rPr>
              <a:t>Secretário </a:t>
            </a:r>
            <a:r>
              <a:rPr lang="pt-BR" altLang="pt-BR" dirty="0">
                <a:solidFill>
                  <a:srgbClr val="000000"/>
                </a:solidFill>
              </a:rPr>
              <a:t>de Transparência e Prevenção da Corrupção </a:t>
            </a:r>
          </a:p>
          <a:p>
            <a:pPr lvl="0" algn="r">
              <a:spcAft>
                <a:spcPts val="900"/>
              </a:spcAft>
              <a:defRPr/>
            </a:pPr>
            <a:r>
              <a:rPr lang="pt-BR" altLang="pt-BR" dirty="0">
                <a:solidFill>
                  <a:srgbClr val="000000"/>
                </a:solidFill>
                <a:cs typeface="Arial" charset="0"/>
              </a:rPr>
              <a:t>Controladoria-Geral da </a:t>
            </a:r>
            <a:r>
              <a:rPr lang="pt-BR" altLang="pt-BR" dirty="0" smtClean="0">
                <a:solidFill>
                  <a:srgbClr val="000000"/>
                </a:solidFill>
                <a:cs typeface="Arial" charset="0"/>
              </a:rPr>
              <a:t>União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19064" y="3206199"/>
            <a:ext cx="8245424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dirty="0" smtClean="0">
                <a:latin typeface="Trebuchet MS" pitchFamily="34" charset="0"/>
              </a:rPr>
              <a:t>A Política </a:t>
            </a:r>
            <a:r>
              <a:rPr lang="pt-BR" sz="3800" dirty="0">
                <a:latin typeface="Trebuchet MS" pitchFamily="34" charset="0"/>
              </a:rPr>
              <a:t>Anticorrupção no </a:t>
            </a:r>
            <a:r>
              <a:rPr lang="pt-BR" sz="3800" dirty="0" smtClean="0">
                <a:latin typeface="Trebuchet MS" pitchFamily="34" charset="0"/>
              </a:rPr>
              <a:t>Brasil</a:t>
            </a:r>
          </a:p>
          <a:p>
            <a:pPr lvl="0" algn="ctr" fontAlgn="base">
              <a:spcBef>
                <a:spcPts val="800"/>
              </a:spcBef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pt-BR" sz="3200" kern="0" dirty="0" smtClean="0">
                <a:latin typeface="Trebuchet MS" pitchFamily="34" charset="0"/>
              </a:rPr>
              <a:t>LEI 12.846/2013</a:t>
            </a:r>
            <a:endParaRPr lang="pt-BR" sz="4800" dirty="0">
              <a:latin typeface="Trebuchet MS" pitchFamily="34" charset="0"/>
            </a:endParaRPr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16631"/>
            <a:ext cx="7416824" cy="1604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3608" y="836712"/>
            <a:ext cx="81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Trebuchet MS" pitchFamily="34" charset="0"/>
              </a:rPr>
              <a:t>Lei </a:t>
            </a:r>
            <a:r>
              <a:rPr lang="pt-BR" sz="3600" dirty="0" smtClean="0">
                <a:latin typeface="Trebuchet MS" pitchFamily="34" charset="0"/>
              </a:rPr>
              <a:t>12.846/13: Critérios </a:t>
            </a:r>
            <a:r>
              <a:rPr lang="pt-BR" sz="3600" dirty="0">
                <a:latin typeface="Trebuchet MS" pitchFamily="34" charset="0"/>
              </a:rPr>
              <a:t>para cálculo </a:t>
            </a:r>
            <a:endParaRPr lang="pt-BR" sz="3600" dirty="0" smtClean="0">
              <a:latin typeface="Trebuchet MS" pitchFamily="34" charset="0"/>
            </a:endParaRPr>
          </a:p>
          <a:p>
            <a:r>
              <a:rPr lang="pt-BR" sz="3600" dirty="0" smtClean="0">
                <a:latin typeface="Trebuchet MS" pitchFamily="34" charset="0"/>
              </a:rPr>
              <a:t>da </a:t>
            </a:r>
            <a:r>
              <a:rPr lang="pt-BR" sz="3600" dirty="0">
                <a:latin typeface="Trebuchet MS" pitchFamily="34" charset="0"/>
              </a:rPr>
              <a:t>multa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15616" y="2132856"/>
            <a:ext cx="7200800" cy="42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200"/>
              </a:spcAft>
              <a:defRPr/>
            </a:pPr>
            <a:r>
              <a:rPr lang="pt-BR" altLang="pt-BR" u="sng" dirty="0"/>
              <a:t>Agravantes:</a:t>
            </a: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pt-BR" altLang="pt-BR" dirty="0"/>
              <a:t>Gravidade da infração</a:t>
            </a: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pt-BR" altLang="pt-BR" dirty="0"/>
              <a:t>Vantagem auferida ou pretendida pelo infrator</a:t>
            </a: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pt-BR" altLang="pt-BR" dirty="0"/>
              <a:t>Situação econômica da pessoa jurídica</a:t>
            </a: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pt-BR" altLang="pt-BR" dirty="0"/>
              <a:t>Efeito negativo produzido pela infração</a:t>
            </a: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pt-BR" altLang="pt-BR" dirty="0"/>
              <a:t>Valor total dos contratos que a pessoa jurídica mantinha à época da contratação</a:t>
            </a:r>
          </a:p>
          <a:p>
            <a:pPr>
              <a:lnSpc>
                <a:spcPts val="2200"/>
              </a:lnSpc>
              <a:spcAft>
                <a:spcPts val="200"/>
              </a:spcAft>
              <a:buFont typeface="Wingdings" pitchFamily="2" charset="2"/>
              <a:buChar char="ü"/>
              <a:defRPr/>
            </a:pPr>
            <a:endParaRPr lang="pt-BR" altLang="pt-BR" dirty="0"/>
          </a:p>
          <a:p>
            <a:pPr>
              <a:lnSpc>
                <a:spcPts val="2200"/>
              </a:lnSpc>
              <a:spcAft>
                <a:spcPts val="200"/>
              </a:spcAft>
              <a:defRPr/>
            </a:pPr>
            <a:r>
              <a:rPr lang="pt-BR" altLang="pt-BR" u="sng" dirty="0"/>
              <a:t>Atenuantes:</a:t>
            </a: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pt-BR" altLang="pt-BR" dirty="0"/>
              <a:t>Não consumação da infração</a:t>
            </a: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pt-BR" altLang="pt-BR" dirty="0"/>
              <a:t>A PJ possuir e aplicar programa de integridade</a:t>
            </a: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pt-BR" altLang="pt-BR" dirty="0"/>
              <a:t>Grau de colaboração da PJ com a investigação ou a apuração da infração</a:t>
            </a:r>
          </a:p>
        </p:txBody>
      </p:sp>
    </p:spTree>
    <p:extLst>
      <p:ext uri="{BB962C8B-B14F-4D97-AF65-F5344CB8AC3E}">
        <p14:creationId xmlns:p14="http://schemas.microsoft.com/office/powerpoint/2010/main" val="4508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1600" y="83845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latin typeface="Trebuchet MS" pitchFamily="34" charset="0"/>
              </a:rPr>
              <a:t>Lei 12.846/13 – Redução da penalidade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47225020"/>
              </p:ext>
            </p:extLst>
          </p:nvPr>
        </p:nvGraphicFramePr>
        <p:xfrm>
          <a:off x="2051720" y="2276872"/>
          <a:ext cx="51845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43608" y="142555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altLang="pt-BR" dirty="0"/>
              <a:t>Decreto estabelecerá parâmetros de avaliação de mecanismos e procedimentos de integridade: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3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1600" y="838453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latin typeface="Trebuchet MS" pitchFamily="34" charset="0"/>
              </a:rPr>
              <a:t>Lei 12.846/13 – Redução da penalidade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5281394"/>
              </p:ext>
            </p:extLst>
          </p:nvPr>
        </p:nvGraphicFramePr>
        <p:xfrm>
          <a:off x="2267744" y="2420888"/>
          <a:ext cx="51845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43608" y="142555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altLang="pt-BR" dirty="0"/>
              <a:t>Decreto estabelecerá parâmetros de avaliação de mecanismos e procedimentos de integridade: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980728"/>
            <a:ext cx="85081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50" dirty="0">
                <a:latin typeface="Trebuchet MS" pitchFamily="34" charset="0"/>
              </a:rPr>
              <a:t>Estruturação do </a:t>
            </a:r>
            <a:r>
              <a:rPr lang="pt-BR" sz="3450" dirty="0" smtClean="0">
                <a:latin typeface="Trebuchet MS" pitchFamily="34" charset="0"/>
              </a:rPr>
              <a:t>Programa de Integridade</a:t>
            </a:r>
            <a:endParaRPr lang="pt-BR" sz="3450" dirty="0">
              <a:latin typeface="Trebuchet MS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1538" y="2060848"/>
            <a:ext cx="7710942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Apoio e comprometimento da alta administração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Existência de padrões de conduta, código de ética, políticas e procedimentos de integridade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Análise periódica de riscos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Controles internos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Treinamento e orientação de funcionários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Canais internos de denúncia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Controles contábeis  </a:t>
            </a:r>
            <a:r>
              <a:rPr lang="pt-BR" dirty="0" smtClean="0"/>
              <a:t>confiáveis</a:t>
            </a:r>
          </a:p>
        </p:txBody>
      </p:sp>
    </p:spTree>
    <p:extLst>
      <p:ext uri="{BB962C8B-B14F-4D97-AF65-F5344CB8AC3E}">
        <p14:creationId xmlns:p14="http://schemas.microsoft.com/office/powerpoint/2010/main" val="31411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982469"/>
            <a:ext cx="865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50" dirty="0">
                <a:latin typeface="Trebuchet MS" pitchFamily="34" charset="0"/>
              </a:rPr>
              <a:t>Estruturação do </a:t>
            </a:r>
            <a:r>
              <a:rPr lang="pt-BR" sz="3450" dirty="0" smtClean="0">
                <a:latin typeface="Trebuchet MS" pitchFamily="34" charset="0"/>
              </a:rPr>
              <a:t>Programa de Integridade</a:t>
            </a:r>
            <a:endParaRPr lang="pt-BR" sz="3450" dirty="0">
              <a:latin typeface="Trebuchet MS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1538" y="2060848"/>
            <a:ext cx="7710942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Verificação prévia à contratação de agentes, consultores, intermediários etc., e a sua devida supervisão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Devida diligência antes e durante fusões e aquisições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Aplicação de medidas disciplinares em caso de violação do programa de integridade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Remediação de irregularidades e prevenção de atos ilícitos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Procedimentos para prevenir fraudes em licitações e contratos com a Administração Pública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Transparência em relação a doações para políticos</a:t>
            </a:r>
          </a:p>
        </p:txBody>
      </p:sp>
    </p:spTree>
    <p:extLst>
      <p:ext uri="{BB962C8B-B14F-4D97-AF65-F5344CB8AC3E}">
        <p14:creationId xmlns:p14="http://schemas.microsoft.com/office/powerpoint/2010/main" val="220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1600" y="76644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latin typeface="Trebuchet MS" pitchFamily="34" charset="0"/>
              </a:rPr>
              <a:t>Lei 12.846/13 – Redução da penalidade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81673618"/>
              </p:ext>
            </p:extLst>
          </p:nvPr>
        </p:nvGraphicFramePr>
        <p:xfrm>
          <a:off x="2123728" y="2420888"/>
          <a:ext cx="518457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43608" y="135626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altLang="pt-BR" dirty="0"/>
              <a:t>Decreto estabelecerá parâmetros de avaliação de mecanismos e procedimentos de integridade: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08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4012" y="790689"/>
            <a:ext cx="8574532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>
                <a:latin typeface="Trebuchet MS" pitchFamily="34" charset="0"/>
              </a:rPr>
              <a:t>Características da entidade e do mercado</a:t>
            </a:r>
            <a:r>
              <a:rPr lang="pt-BR" sz="3550" dirty="0">
                <a:latin typeface="Trebuchet MS" pitchFamily="34" charset="0"/>
              </a:rPr>
              <a:t/>
            </a:r>
            <a:br>
              <a:rPr lang="pt-BR" sz="3550" dirty="0">
                <a:latin typeface="Trebuchet MS" pitchFamily="34" charset="0"/>
              </a:rPr>
            </a:br>
            <a:r>
              <a:rPr lang="pt-BR" sz="2800" dirty="0">
                <a:latin typeface="Trebuchet MS" pitchFamily="34" charset="0"/>
              </a:rPr>
              <a:t>(fatores de risco)</a:t>
            </a:r>
          </a:p>
        </p:txBody>
      </p:sp>
      <p:sp>
        <p:nvSpPr>
          <p:cNvPr id="4" name="Retângulo 3"/>
          <p:cNvSpPr/>
          <p:nvPr/>
        </p:nvSpPr>
        <p:spPr>
          <a:xfrm>
            <a:off x="971601" y="2134011"/>
            <a:ext cx="80648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A quantidade de funcionários, empregados e colaboradores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A complexidade da hierarquia interna e a quantidade de departamentos, diretorias ou setores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A utilização de agentes intermediários como consultores ou representantes comerciais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O setor do mercado em que atua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Os países em que atua, direta ou indiretamente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O grau de interação com o setor público, incluindo a importância de autorizações, licenças e permissões governamentais em suas operações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/>
              <a:t>A quantidade e a localização de suas subsidiárias, quando aplicável</a:t>
            </a:r>
          </a:p>
        </p:txBody>
      </p:sp>
    </p:spTree>
    <p:extLst>
      <p:ext uri="{BB962C8B-B14F-4D97-AF65-F5344CB8AC3E}">
        <p14:creationId xmlns:p14="http://schemas.microsoft.com/office/powerpoint/2010/main" val="36861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3608" y="76644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>
                <a:latin typeface="Trebuchet MS" pitchFamily="34" charset="0"/>
              </a:rPr>
              <a:t>Lei 12.846/13 – Redução da penalidade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19878043"/>
              </p:ext>
            </p:extLst>
          </p:nvPr>
        </p:nvGraphicFramePr>
        <p:xfrm>
          <a:off x="1979712" y="2348880"/>
          <a:ext cx="5763568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43608" y="141277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altLang="pt-BR" dirty="0"/>
              <a:t>Decreto estabelecerá parâmetros de avaliação de mecanismos e procedimentos de integridade: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08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99794" y="911622"/>
            <a:ext cx="8052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Trebuchet MS" pitchFamily="34" charset="0"/>
              </a:rPr>
              <a:t>Exemplos de Efetividade</a:t>
            </a:r>
            <a:r>
              <a:rPr lang="pt-BR" sz="3550" dirty="0">
                <a:latin typeface="Trebuchet MS" pitchFamily="34" charset="0"/>
              </a:rPr>
              <a:t/>
            </a:r>
            <a:br>
              <a:rPr lang="pt-BR" sz="3550" dirty="0">
                <a:latin typeface="Trebuchet MS" pitchFamily="34" charset="0"/>
              </a:rPr>
            </a:br>
            <a:r>
              <a:rPr lang="pt-BR" sz="2800" dirty="0">
                <a:latin typeface="Trebuchet MS" pitchFamily="34" charset="0"/>
              </a:rPr>
              <a:t>(aferição no caso concreto)</a:t>
            </a:r>
            <a:endParaRPr lang="pt-BR" sz="2000" dirty="0">
              <a:latin typeface="Trebuchet MS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31640" y="2721401"/>
            <a:ext cx="698477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900" dirty="0"/>
              <a:t>Imediata notificação às autoridades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900" dirty="0"/>
              <a:t>Aplicação de medidas disciplinares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900" dirty="0"/>
              <a:t>Alterações no programa de integridade, baseadas em avaliação de riscos e após constatação de ocorrências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900" dirty="0"/>
              <a:t>Comprometimento da alta direção 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900" dirty="0"/>
              <a:t>Elevada participação em treinamentos</a:t>
            </a:r>
          </a:p>
        </p:txBody>
      </p:sp>
    </p:spTree>
    <p:extLst>
      <p:ext uri="{BB962C8B-B14F-4D97-AF65-F5344CB8AC3E}">
        <p14:creationId xmlns:p14="http://schemas.microsoft.com/office/powerpoint/2010/main" val="23223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861536"/>
            <a:ext cx="828092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50" dirty="0">
                <a:latin typeface="Trebuchet MS" pitchFamily="34" charset="0"/>
              </a:rPr>
              <a:t>Incentivando a Integridade e </a:t>
            </a:r>
            <a:r>
              <a:rPr lang="pt-BR" sz="3450" dirty="0" err="1">
                <a:latin typeface="Trebuchet MS" pitchFamily="34" charset="0"/>
              </a:rPr>
              <a:t>Compliance</a:t>
            </a:r>
            <a:endParaRPr lang="pt-BR" sz="3450" dirty="0">
              <a:latin typeface="Trebuchet MS" pitchFamily="34" charset="0"/>
            </a:endParaRPr>
          </a:p>
        </p:txBody>
      </p:sp>
      <p:pic>
        <p:nvPicPr>
          <p:cNvPr id="6" name="Imagem 4" descr="p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2" r="28502"/>
          <a:stretch>
            <a:fillRect/>
          </a:stretch>
        </p:blipFill>
        <p:spPr bwMode="auto">
          <a:xfrm>
            <a:off x="5650681" y="2132856"/>
            <a:ext cx="30257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3.gstatic.com/images?q=tbn:ANd9GcT9gNi7J4CMAPRCk2ePH8TSSRXPK10TU2me4EVUw9d8WcBSvy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90256"/>
            <a:ext cx="2339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1177727" y="2376264"/>
            <a:ext cx="3898329" cy="3429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spcBef>
                <a:spcPts val="800"/>
              </a:spcBef>
              <a:defRPr/>
            </a:pPr>
            <a:r>
              <a:rPr lang="pt-BR" altLang="pt-BR" sz="2800" b="1" dirty="0">
                <a:solidFill>
                  <a:schemeClr val="tx1"/>
                </a:solidFill>
              </a:rPr>
              <a:t>Cadastro </a:t>
            </a:r>
            <a:r>
              <a:rPr lang="pt-BR" altLang="pt-BR" sz="2800" b="1" dirty="0" err="1">
                <a:solidFill>
                  <a:schemeClr val="tx1"/>
                </a:solidFill>
              </a:rPr>
              <a:t>Pro-Ética</a:t>
            </a:r>
            <a:endParaRPr lang="pt-BR" altLang="pt-BR" sz="2800" b="1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150000"/>
              </a:lnSpc>
              <a:spcBef>
                <a:spcPts val="800"/>
              </a:spcBef>
              <a:defRPr/>
            </a:pPr>
            <a:r>
              <a:rPr lang="pt-BR" altLang="pt-BR" b="0" dirty="0">
                <a:solidFill>
                  <a:schemeClr val="tx1"/>
                </a:solidFill>
              </a:rPr>
              <a:t>Lista “positiva”: Cadastro Nacional de Empresas Comprometidas com Ética e Integridade </a:t>
            </a:r>
          </a:p>
          <a:p>
            <a:pPr marL="108000" lvl="1" indent="-342900" algn="just">
              <a:buFont typeface="Arial" pitchFamily="34" charset="0"/>
              <a:buChar char="•"/>
              <a:defRPr/>
            </a:pPr>
            <a:endParaRPr lang="pt-BR" sz="18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43608" y="870972"/>
            <a:ext cx="76328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dirty="0">
                <a:latin typeface="Trebuchet MS" pitchFamily="34" charset="0"/>
              </a:rPr>
              <a:t>Ambientes em que </a:t>
            </a:r>
            <a:r>
              <a:rPr lang="pt-BR" sz="3800" dirty="0" smtClean="0">
                <a:latin typeface="Trebuchet MS" pitchFamily="34" charset="0"/>
              </a:rPr>
              <a:t>a corrupção prospera</a:t>
            </a:r>
            <a:endParaRPr lang="pt-BR" sz="3800" dirty="0">
              <a:latin typeface="Trebuchet MS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34505" y="2895615"/>
            <a:ext cx="732592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pt-BR" altLang="pt-BR" dirty="0" smtClean="0">
                <a:solidFill>
                  <a:srgbClr val="000000"/>
                </a:solidFill>
              </a:rPr>
              <a:t>Baixa </a:t>
            </a:r>
            <a:r>
              <a:rPr lang="pt-BR" altLang="pt-BR" dirty="0">
                <a:solidFill>
                  <a:srgbClr val="000000"/>
                </a:solidFill>
              </a:rPr>
              <a:t>capacidade de detecção de ilícitos;</a:t>
            </a:r>
          </a:p>
          <a:p>
            <a:pPr marL="285750" lvl="0" indent="-285750">
              <a:lnSpc>
                <a:spcPct val="15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pt-BR" altLang="pt-BR" dirty="0" smtClean="0">
                <a:solidFill>
                  <a:srgbClr val="000000"/>
                </a:solidFill>
              </a:rPr>
              <a:t>Percepção </a:t>
            </a:r>
            <a:r>
              <a:rPr lang="pt-BR" altLang="pt-BR" dirty="0">
                <a:solidFill>
                  <a:srgbClr val="000000"/>
                </a:solidFill>
              </a:rPr>
              <a:t>de Impunidade;</a:t>
            </a:r>
          </a:p>
          <a:p>
            <a:pPr marL="285750" lvl="0" indent="-285750">
              <a:lnSpc>
                <a:spcPct val="15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pt-BR" altLang="pt-BR" dirty="0" smtClean="0">
                <a:solidFill>
                  <a:srgbClr val="000000"/>
                </a:solidFill>
              </a:rPr>
              <a:t>Pouca </a:t>
            </a:r>
            <a:r>
              <a:rPr lang="pt-BR" altLang="pt-BR" dirty="0">
                <a:solidFill>
                  <a:srgbClr val="000000"/>
                </a:solidFill>
              </a:rPr>
              <a:t>transparência e controle </a:t>
            </a:r>
            <a:r>
              <a:rPr lang="pt-BR" altLang="pt-BR" dirty="0" smtClean="0">
                <a:solidFill>
                  <a:srgbClr val="000000"/>
                </a:solidFill>
              </a:rPr>
              <a:t>social; </a:t>
            </a:r>
            <a:endParaRPr lang="pt-BR" altLang="pt-BR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50000"/>
              </a:lnSpc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pt-BR" altLang="pt-BR" dirty="0" smtClean="0">
                <a:solidFill>
                  <a:srgbClr val="000000"/>
                </a:solidFill>
              </a:rPr>
              <a:t>Percepção </a:t>
            </a:r>
            <a:r>
              <a:rPr lang="pt-BR" altLang="pt-BR" dirty="0">
                <a:solidFill>
                  <a:srgbClr val="000000"/>
                </a:solidFill>
              </a:rPr>
              <a:t>da corrupção como </a:t>
            </a:r>
            <a:r>
              <a:rPr lang="pt-BR" altLang="pt-BR" dirty="0" smtClean="0">
                <a:solidFill>
                  <a:srgbClr val="000000"/>
                </a:solidFill>
              </a:rPr>
              <a:t>padrão ou até necessária para </a:t>
            </a:r>
            <a:r>
              <a:rPr lang="pt-BR" altLang="pt-BR" dirty="0">
                <a:solidFill>
                  <a:srgbClr val="000000"/>
                </a:solidFill>
              </a:rPr>
              <a:t>“fazer” </a:t>
            </a:r>
            <a:r>
              <a:rPr lang="pt-BR" altLang="pt-BR" dirty="0" smtClean="0">
                <a:solidFill>
                  <a:srgbClr val="000000"/>
                </a:solidFill>
              </a:rPr>
              <a:t>negócios.</a:t>
            </a:r>
            <a:endParaRPr lang="en-US" altLang="pt-BR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7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1600" y="83671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Trebuchet MS" pitchFamily="34" charset="0"/>
              </a:rPr>
              <a:t>Cadastro Nacional de Empresas Comprometidas com a Ética e a Integridade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59632" y="2852936"/>
            <a:ext cx="6624736" cy="28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lvl="1" indent="-342900" algn="just">
              <a:lnSpc>
                <a:spcPts val="3050"/>
              </a:lnSpc>
              <a:buFont typeface="Arial" pitchFamily="34" charset="0"/>
              <a:buChar char="•"/>
              <a:defRPr/>
            </a:pPr>
            <a:r>
              <a:rPr lang="pt-BR" dirty="0" smtClean="0">
                <a:ea typeface="Lucida Sans Unicode" pitchFamily="34" charset="0"/>
              </a:rPr>
              <a:t>Ética </a:t>
            </a:r>
            <a:r>
              <a:rPr lang="pt-BR" dirty="0">
                <a:ea typeface="Lucida Sans Unicode" pitchFamily="34" charset="0"/>
              </a:rPr>
              <a:t>e conduta</a:t>
            </a:r>
          </a:p>
          <a:p>
            <a:pPr marL="576000" lvl="1" indent="-342900" algn="just">
              <a:lnSpc>
                <a:spcPts val="3050"/>
              </a:lnSpc>
              <a:buFont typeface="Arial" pitchFamily="34" charset="0"/>
              <a:buChar char="•"/>
              <a:defRPr/>
            </a:pPr>
            <a:r>
              <a:rPr lang="pt-BR" dirty="0">
                <a:ea typeface="Lucida Sans Unicode" pitchFamily="34" charset="0"/>
              </a:rPr>
              <a:t>Controle interno</a:t>
            </a:r>
          </a:p>
          <a:p>
            <a:pPr marL="576000" lvl="1" indent="-342900" algn="just">
              <a:lnSpc>
                <a:spcPts val="3050"/>
              </a:lnSpc>
              <a:buFont typeface="Arial" pitchFamily="34" charset="0"/>
              <a:buChar char="•"/>
              <a:defRPr/>
            </a:pPr>
            <a:r>
              <a:rPr lang="pt-BR" dirty="0">
                <a:ea typeface="Lucida Sans Unicode" pitchFamily="34" charset="0"/>
              </a:rPr>
              <a:t>Relacionamento com setor público (ou com setor privado, caso a empresa seja uma estatal)</a:t>
            </a:r>
          </a:p>
          <a:p>
            <a:pPr marL="576000" lvl="1" indent="-342900" algn="just">
              <a:lnSpc>
                <a:spcPts val="3050"/>
              </a:lnSpc>
              <a:buFont typeface="Arial" pitchFamily="34" charset="0"/>
              <a:buChar char="•"/>
              <a:defRPr/>
            </a:pPr>
            <a:r>
              <a:rPr lang="pt-BR" dirty="0">
                <a:ea typeface="Lucida Sans Unicode" pitchFamily="34" charset="0"/>
              </a:rPr>
              <a:t>Capacitação e treinamento</a:t>
            </a:r>
          </a:p>
          <a:p>
            <a:pPr marL="576000" lvl="1" indent="-342900" algn="just">
              <a:lnSpc>
                <a:spcPts val="3050"/>
              </a:lnSpc>
              <a:buFont typeface="Arial" pitchFamily="34" charset="0"/>
              <a:buChar char="•"/>
              <a:defRPr/>
            </a:pPr>
            <a:r>
              <a:rPr lang="pt-BR" dirty="0">
                <a:ea typeface="Lucida Sans Unicode" pitchFamily="34" charset="0"/>
              </a:rPr>
              <a:t>Transparência</a:t>
            </a:r>
          </a:p>
          <a:p>
            <a:pPr marL="576000" lvl="1" indent="-342900" algn="just">
              <a:lnSpc>
                <a:spcPts val="3050"/>
              </a:lnSpc>
              <a:buFont typeface="Arial" pitchFamily="34" charset="0"/>
              <a:buChar char="•"/>
              <a:defRPr/>
            </a:pPr>
            <a:r>
              <a:rPr lang="pt-BR" dirty="0">
                <a:ea typeface="Lucida Sans Unicode" pitchFamily="34" charset="0"/>
              </a:rPr>
              <a:t>Ações coletivas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75656" y="220486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Áreas Avaliadas: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813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9" t="2461" r="23846" b="18495"/>
          <a:stretch>
            <a:fillRect/>
          </a:stretch>
        </p:blipFill>
        <p:spPr bwMode="auto">
          <a:xfrm>
            <a:off x="0" y="821726"/>
            <a:ext cx="9144000" cy="606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9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99592" y="941239"/>
            <a:ext cx="8496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50" dirty="0">
                <a:latin typeface="Trebuchet MS" pitchFamily="34" charset="0"/>
              </a:rPr>
              <a:t>Ações de Disseminação Previstas pela CGU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7624" y="2276871"/>
            <a:ext cx="6912768" cy="28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000" lvl="1" indent="-342900" algn="just">
              <a:lnSpc>
                <a:spcPts val="3050"/>
              </a:lnSpc>
              <a:buFont typeface="Arial" pitchFamily="34" charset="0"/>
              <a:buChar char="•"/>
              <a:defRPr/>
            </a:pPr>
            <a:r>
              <a:rPr lang="pt-BR" sz="2400" dirty="0">
                <a:ea typeface="Lucida Sans Unicode" pitchFamily="34" charset="0"/>
              </a:rPr>
              <a:t>Eventos voltados para empresas</a:t>
            </a:r>
          </a:p>
          <a:p>
            <a:pPr marL="576000" lvl="1" indent="-342900" algn="just">
              <a:lnSpc>
                <a:spcPts val="3050"/>
              </a:lnSpc>
              <a:buFont typeface="Arial" pitchFamily="34" charset="0"/>
              <a:buChar char="•"/>
              <a:defRPr/>
            </a:pPr>
            <a:r>
              <a:rPr lang="pt-BR" sz="2400" dirty="0">
                <a:ea typeface="Lucida Sans Unicode" pitchFamily="34" charset="0"/>
              </a:rPr>
              <a:t>Efeito multiplicador por meio de ações locais nos Estados</a:t>
            </a:r>
          </a:p>
          <a:p>
            <a:pPr marL="576000" lvl="1" indent="-342900" algn="just">
              <a:lnSpc>
                <a:spcPts val="3050"/>
              </a:lnSpc>
              <a:buFont typeface="Arial" pitchFamily="34" charset="0"/>
              <a:buChar char="•"/>
              <a:defRPr/>
            </a:pPr>
            <a:r>
              <a:rPr lang="pt-BR" sz="2400" dirty="0">
                <a:ea typeface="Lucida Sans Unicode" pitchFamily="34" charset="0"/>
              </a:rPr>
              <a:t>Treinamento para Estados e Municípios (</a:t>
            </a:r>
            <a:r>
              <a:rPr lang="pt-BR" sz="2400" dirty="0" err="1">
                <a:ea typeface="Lucida Sans Unicode" pitchFamily="34" charset="0"/>
              </a:rPr>
              <a:t>Conaci</a:t>
            </a:r>
            <a:r>
              <a:rPr lang="pt-BR" sz="2400" dirty="0">
                <a:ea typeface="Lucida Sans Unicode" pitchFamily="34" charset="0"/>
              </a:rPr>
              <a:t>)</a:t>
            </a:r>
          </a:p>
          <a:p>
            <a:pPr marL="576000" lvl="1" indent="-342900" algn="just">
              <a:lnSpc>
                <a:spcPts val="3050"/>
              </a:lnSpc>
              <a:buFont typeface="Arial" pitchFamily="34" charset="0"/>
              <a:buChar char="•"/>
              <a:defRPr/>
            </a:pPr>
            <a:r>
              <a:rPr lang="pt-BR" sz="2400" dirty="0">
                <a:ea typeface="Lucida Sans Unicode" pitchFamily="34" charset="0"/>
              </a:rPr>
              <a:t>Parceria com o Sebrae (em discussão)</a:t>
            </a:r>
          </a:p>
          <a:p>
            <a:pPr marL="576000" lvl="1" indent="-342900" algn="just">
              <a:lnSpc>
                <a:spcPts val="3050"/>
              </a:lnSpc>
              <a:buFont typeface="Arial" pitchFamily="34" charset="0"/>
              <a:buChar char="•"/>
              <a:defRPr/>
            </a:pPr>
            <a:r>
              <a:rPr lang="pt-BR" sz="2400" dirty="0">
                <a:ea typeface="Lucida Sans Unicode" pitchFamily="34" charset="0"/>
              </a:rPr>
              <a:t>Elaboração do Manual de Avaliação da Integridade no Setor Público</a:t>
            </a:r>
          </a:p>
        </p:txBody>
      </p:sp>
    </p:spTree>
    <p:extLst>
      <p:ext uri="{BB962C8B-B14F-4D97-AF65-F5344CB8AC3E}">
        <p14:creationId xmlns:p14="http://schemas.microsoft.com/office/powerpoint/2010/main" val="29786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8496" y="620688"/>
            <a:ext cx="704988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Trebuchet MS" pitchFamily="34" charset="0"/>
              </a:rPr>
              <a:t>Como nos preparamos </a:t>
            </a:r>
          </a:p>
          <a:p>
            <a:r>
              <a:rPr lang="pt-BR" sz="2700" dirty="0" smtClean="0">
                <a:latin typeface="Trebuchet MS" pitchFamily="34" charset="0"/>
              </a:rPr>
              <a:t>(</a:t>
            </a:r>
            <a:r>
              <a:rPr lang="pt-BR" sz="2700" dirty="0">
                <a:latin typeface="Trebuchet MS" pitchFamily="34" charset="0"/>
              </a:rPr>
              <a:t>Reestruturação da CGU)</a:t>
            </a:r>
          </a:p>
        </p:txBody>
      </p:sp>
      <p:graphicFrame>
        <p:nvGraphicFramePr>
          <p:cNvPr id="15" name="Diagram 1"/>
          <p:cNvGraphicFramePr/>
          <p:nvPr>
            <p:extLst>
              <p:ext uri="{D42A27DB-BD31-4B8C-83A1-F6EECF244321}">
                <p14:modId xmlns:p14="http://schemas.microsoft.com/office/powerpoint/2010/main" val="727649664"/>
              </p:ext>
            </p:extLst>
          </p:nvPr>
        </p:nvGraphicFramePr>
        <p:xfrm>
          <a:off x="899592" y="2337229"/>
          <a:ext cx="7985992" cy="3540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779912" y="3945618"/>
            <a:ext cx="2247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Capacidade de realizar processos 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de responsabilização mais efetivos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529198" y="395102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Fortalecimento da Cooperação Internacional na área administrativa.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259632" y="3945618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</a:rPr>
              <a:t>Capacidade </a:t>
            </a:r>
            <a:r>
              <a:rPr lang="pt-BR" sz="2000" dirty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</a:rPr>
              <a:t>de avaliação da </a:t>
            </a: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  <a:ea typeface="Lucida Sans Unicode" pitchFamily="34" charset="0"/>
              </a:rPr>
              <a:t>integridade</a:t>
            </a:r>
            <a:endParaRPr lang="pt-BR" sz="2000" dirty="0">
              <a:solidFill>
                <a:schemeClr val="bg1"/>
              </a:solidFill>
              <a:latin typeface="Calibri" pitchFamily="34" charset="0"/>
              <a:ea typeface="Lucida Sans Unicode" pitchFamily="34" charset="0"/>
            </a:endParaRPr>
          </a:p>
        </p:txBody>
      </p:sp>
      <p:pic>
        <p:nvPicPr>
          <p:cNvPr id="20" name="Imagem 19" descr="Recorte de Te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36711"/>
            <a:ext cx="2304256" cy="1196019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 bwMode="auto">
          <a:xfrm>
            <a:off x="1259632" y="2888232"/>
            <a:ext cx="1872208" cy="90080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Criação da Secretaria de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Transparência e Prevenção da Corrupção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4030266" y="2887085"/>
            <a:ext cx="1837878" cy="90195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Criação da Corregedoria-Geral da União</a:t>
            </a: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6690379" y="2888232"/>
            <a:ext cx="1837878" cy="90195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Coordenação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Lucida Sans Unicode" pitchFamily="34" charset="0"/>
                <a:cs typeface="Lucida Sans Unicode" pitchFamily="34" charset="0"/>
              </a:rPr>
              <a:t> de Articulação Internacional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Seta para a esquerda e para a direita 3"/>
          <p:cNvSpPr/>
          <p:nvPr/>
        </p:nvSpPr>
        <p:spPr bwMode="auto">
          <a:xfrm>
            <a:off x="1187624" y="5066522"/>
            <a:ext cx="7501814" cy="50405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15616" y="3512334"/>
            <a:ext cx="7287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Trebuchet MS" pitchFamily="34" charset="0"/>
              </a:rPr>
              <a:t>OBRIGADO</a:t>
            </a:r>
            <a:r>
              <a:rPr lang="pt-BR" sz="2000" dirty="0">
                <a:latin typeface="Trebuchet MS" pitchFamily="34" charset="0"/>
              </a:rPr>
              <a:t/>
            </a:r>
            <a:br>
              <a:rPr lang="pt-BR" sz="2000" dirty="0">
                <a:latin typeface="Trebuchet MS" pitchFamily="34" charset="0"/>
              </a:rPr>
            </a:br>
            <a:r>
              <a:rPr lang="pt-BR" sz="2000" dirty="0">
                <a:latin typeface="Trebuchet MS" pitchFamily="34" charset="0"/>
              </a:rPr>
              <a:t/>
            </a:r>
            <a:br>
              <a:rPr lang="pt-BR" sz="2000" dirty="0">
                <a:latin typeface="Trebuchet MS" pitchFamily="34" charset="0"/>
              </a:rPr>
            </a:br>
            <a:r>
              <a:rPr lang="pt-BR" sz="2400" u="sng" dirty="0">
                <a:latin typeface="Trebuchet MS" pitchFamily="34" charset="0"/>
              </a:rPr>
              <a:t>Sérgio Nogueira Seabra</a:t>
            </a:r>
          </a:p>
          <a:p>
            <a:pPr algn="ctr"/>
            <a:r>
              <a:rPr lang="pt-BR" sz="2400" dirty="0">
                <a:latin typeface="Trebuchet MS" pitchFamily="34" charset="0"/>
              </a:rPr>
              <a:t>Secretaria de Transparência e Prevenção da Corrupção</a:t>
            </a:r>
            <a:r>
              <a:rPr lang="pt-BR" sz="2000" dirty="0">
                <a:latin typeface="Trebuchet MS" pitchFamily="34" charset="0"/>
              </a:rPr>
              <a:t/>
            </a:r>
            <a:br>
              <a:rPr lang="pt-BR" sz="2000" dirty="0">
                <a:latin typeface="Trebuchet MS" pitchFamily="34" charset="0"/>
              </a:rPr>
            </a:br>
            <a:r>
              <a:rPr lang="pt-BR" sz="2000" dirty="0">
                <a:latin typeface="Trebuchet MS" pitchFamily="34" charset="0"/>
              </a:rPr>
              <a:t/>
            </a:r>
            <a:br>
              <a:rPr lang="pt-BR" sz="2000" dirty="0">
                <a:latin typeface="Trebuchet MS" pitchFamily="34" charset="0"/>
              </a:rPr>
            </a:br>
            <a:r>
              <a:rPr lang="pt-BR" sz="2000" dirty="0">
                <a:latin typeface="Trebuchet MS" pitchFamily="34" charset="0"/>
              </a:rPr>
              <a:t/>
            </a:r>
            <a:br>
              <a:rPr lang="pt-BR" sz="2000" dirty="0">
                <a:latin typeface="Trebuchet MS" pitchFamily="34" charset="0"/>
              </a:rPr>
            </a:br>
            <a:r>
              <a:rPr lang="pt-BR" sz="2400" dirty="0" smtClean="0">
                <a:latin typeface="Trebuchet MS" pitchFamily="34" charset="0"/>
              </a:rPr>
              <a:t>www.cgu.gov.br</a:t>
            </a:r>
            <a:endParaRPr lang="pt-BR" sz="2400" dirty="0">
              <a:latin typeface="Trebuchet MS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043608" y="1988840"/>
            <a:ext cx="7776864" cy="10081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0" dirty="0">
                <a:solidFill>
                  <a:schemeClr val="tx1"/>
                </a:solidFill>
                <a:latin typeface="Trebuchet MS" pitchFamily="34" charset="0"/>
              </a:rPr>
              <a:t>É muito melhor investir em ética e </a:t>
            </a:r>
            <a:r>
              <a:rPr lang="pt-BR" sz="2800" b="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pt-BR" sz="2800" b="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pt-BR" sz="2800" b="0" dirty="0" smtClean="0">
                <a:solidFill>
                  <a:schemeClr val="tx1"/>
                </a:solidFill>
                <a:latin typeface="Trebuchet MS" pitchFamily="34" charset="0"/>
              </a:rPr>
              <a:t>integridade </a:t>
            </a:r>
            <a:r>
              <a:rPr lang="pt-BR" sz="2800" b="0" dirty="0">
                <a:solidFill>
                  <a:schemeClr val="tx1"/>
                </a:solidFill>
                <a:latin typeface="Trebuchet MS" pitchFamily="34" charset="0"/>
              </a:rPr>
              <a:t>do que apostar na impunidade</a:t>
            </a:r>
            <a:endParaRPr lang="en-US" sz="28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514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25985" y="764704"/>
            <a:ext cx="82180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50" dirty="0">
                <a:latin typeface="Trebuchet MS" pitchFamily="34" charset="0"/>
              </a:rPr>
              <a:t>Qual o papel </a:t>
            </a:r>
            <a:r>
              <a:rPr lang="pt-BR" sz="3450" dirty="0" smtClean="0">
                <a:latin typeface="Trebuchet MS" pitchFamily="34" charset="0"/>
              </a:rPr>
              <a:t>da CGU na prevenção </a:t>
            </a:r>
            <a:r>
              <a:rPr lang="pt-BR" sz="3450" dirty="0">
                <a:latin typeface="Trebuchet MS" pitchFamily="34" charset="0"/>
              </a:rPr>
              <a:t>e combate à corrupção no setor privado?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644008" y="2348880"/>
            <a:ext cx="3909315" cy="21840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 algn="l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pt-BR" altLang="pt-BR" sz="1800" b="0" dirty="0">
              <a:solidFill>
                <a:schemeClr val="accent1">
                  <a:lumMod val="75000"/>
                </a:schemeClr>
              </a:solidFill>
            </a:endParaRPr>
          </a:p>
          <a:p>
            <a:pPr marL="180000" indent="-180000" algn="l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pt-BR" altLang="pt-BR" sz="1600" b="0" dirty="0">
                <a:solidFill>
                  <a:schemeClr val="tx1"/>
                </a:solidFill>
              </a:rPr>
              <a:t>Mais Transparência; </a:t>
            </a:r>
            <a:endParaRPr lang="pt-BR" altLang="pt-BR" sz="1600" b="0" dirty="0" smtClean="0">
              <a:solidFill>
                <a:schemeClr val="tx1"/>
              </a:solidFill>
            </a:endParaRPr>
          </a:p>
          <a:p>
            <a:pPr marL="180000" indent="-180000" algn="l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pt-BR" altLang="pt-BR" sz="1600" b="0" dirty="0" smtClean="0">
                <a:solidFill>
                  <a:schemeClr val="tx1"/>
                </a:solidFill>
              </a:rPr>
              <a:t>Acesso </a:t>
            </a:r>
            <a:r>
              <a:rPr lang="pt-BR" altLang="pt-BR" sz="1600" b="0" dirty="0">
                <a:solidFill>
                  <a:schemeClr val="tx1"/>
                </a:solidFill>
              </a:rPr>
              <a:t>a Informação</a:t>
            </a:r>
          </a:p>
          <a:p>
            <a:pPr marL="180000" indent="-180000" algn="l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pt-BR" altLang="pt-BR" sz="1600" b="0" dirty="0">
                <a:solidFill>
                  <a:schemeClr val="tx1"/>
                </a:solidFill>
              </a:rPr>
              <a:t>Auditorias mais efetivas;</a:t>
            </a:r>
          </a:p>
          <a:p>
            <a:pPr marL="180000" indent="-180000" algn="l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pt-BR" altLang="pt-BR" sz="1600" b="0" dirty="0">
                <a:solidFill>
                  <a:schemeClr val="tx1"/>
                </a:solidFill>
              </a:rPr>
              <a:t>Uso de tecnologias para identificação de “</a:t>
            </a:r>
            <a:r>
              <a:rPr lang="pt-BR" altLang="pt-BR" sz="1600" b="0" dirty="0" err="1">
                <a:solidFill>
                  <a:schemeClr val="tx1"/>
                </a:solidFill>
              </a:rPr>
              <a:t>red</a:t>
            </a:r>
            <a:r>
              <a:rPr lang="pt-BR" altLang="pt-BR" sz="1600" b="0" dirty="0">
                <a:solidFill>
                  <a:schemeClr val="tx1"/>
                </a:solidFill>
              </a:rPr>
              <a:t> </a:t>
            </a:r>
            <a:r>
              <a:rPr lang="pt-BR" altLang="pt-BR" sz="1600" b="0" dirty="0" err="1">
                <a:solidFill>
                  <a:schemeClr val="tx1"/>
                </a:solidFill>
              </a:rPr>
              <a:t>flags</a:t>
            </a:r>
            <a:r>
              <a:rPr lang="pt-BR" altLang="pt-BR" sz="1600" b="0" dirty="0">
                <a:solidFill>
                  <a:schemeClr val="tx1"/>
                </a:solidFill>
              </a:rPr>
              <a:t>” ou irregularidades</a:t>
            </a:r>
          </a:p>
          <a:p>
            <a:pPr marL="180000" indent="-180000" algn="l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pt-BR" altLang="pt-BR" sz="1600" b="0" dirty="0">
                <a:solidFill>
                  <a:schemeClr val="tx1"/>
                </a:solidFill>
              </a:rPr>
              <a:t>Investigações conjuntas</a:t>
            </a:r>
          </a:p>
          <a:p>
            <a:pPr marL="180000" indent="-180000" algn="l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pt-BR" altLang="pt-BR" sz="1600" b="0" dirty="0">
                <a:solidFill>
                  <a:schemeClr val="tx1"/>
                </a:solidFill>
              </a:rPr>
              <a:t>Estímulo ao controle social</a:t>
            </a:r>
            <a:endParaRPr lang="en-US" altLang="pt-BR" sz="1600" b="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703755" y="4748951"/>
            <a:ext cx="3852206" cy="15121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indent="-180000" algn="l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pt-BR" altLang="pt-BR" sz="1800" b="0" dirty="0">
              <a:solidFill>
                <a:schemeClr val="accent1">
                  <a:lumMod val="75000"/>
                </a:schemeClr>
              </a:solidFill>
            </a:endParaRPr>
          </a:p>
          <a:p>
            <a:pPr marL="180000" indent="-180000" algn="l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pt-BR" altLang="pt-BR" sz="1800" b="0" dirty="0">
              <a:solidFill>
                <a:schemeClr val="accent1">
                  <a:lumMod val="75000"/>
                </a:schemeClr>
              </a:solidFill>
            </a:endParaRPr>
          </a:p>
          <a:p>
            <a:pPr marL="180000" indent="-180000" algn="l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pt-BR" altLang="pt-BR" sz="1600" b="0" dirty="0">
                <a:solidFill>
                  <a:schemeClr val="tx1"/>
                </a:solidFill>
              </a:rPr>
              <a:t>Processos mais céleres de punições administrativas </a:t>
            </a:r>
            <a:r>
              <a:rPr lang="pt-BR" altLang="pt-BR" sz="1600" b="0" dirty="0" smtClean="0">
                <a:solidFill>
                  <a:schemeClr val="tx1"/>
                </a:solidFill>
              </a:rPr>
              <a:t>(12.846</a:t>
            </a:r>
            <a:r>
              <a:rPr lang="pt-BR" altLang="pt-BR" sz="1600" b="0" dirty="0">
                <a:solidFill>
                  <a:schemeClr val="tx1"/>
                </a:solidFill>
              </a:rPr>
              <a:t>; 8.666 e 10.520) </a:t>
            </a:r>
          </a:p>
          <a:p>
            <a:pPr marL="180000" indent="-180000" algn="l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pt-BR" altLang="pt-BR" sz="1600" b="0" dirty="0">
                <a:solidFill>
                  <a:schemeClr val="tx1"/>
                </a:solidFill>
              </a:rPr>
              <a:t>Punição Civil (Lei 12.846)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en-US" altLang="pt-BR" sz="1800" b="0" dirty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defRPr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25985" y="2926685"/>
            <a:ext cx="242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Aumentar a capacidade de detecção de ilícitos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20874" y="5301208"/>
            <a:ext cx="223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Punir de forma dissuasiva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635896" y="3284984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3635896" y="5589240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is 18"/>
          <p:cNvSpPr/>
          <p:nvPr/>
        </p:nvSpPr>
        <p:spPr>
          <a:xfrm>
            <a:off x="1953163" y="4296185"/>
            <a:ext cx="367521" cy="356949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920880" cy="1224136"/>
          </a:xfrm>
        </p:spPr>
        <p:txBody>
          <a:bodyPr/>
          <a:lstStyle/>
          <a:p>
            <a:pPr algn="l"/>
            <a:r>
              <a:rPr lang="pt-BR" sz="36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Igualando </a:t>
            </a:r>
            <a:r>
              <a:rPr lang="pt-BR" sz="3600" kern="1200" dirty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as condições de </a:t>
            </a:r>
            <a:r>
              <a:rPr lang="pt-BR" sz="36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competição</a:t>
            </a:r>
            <a:br>
              <a:rPr lang="pt-BR" sz="36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</a:br>
            <a:r>
              <a:rPr lang="pt-BR" sz="2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(</a:t>
            </a:r>
            <a:r>
              <a:rPr lang="pt-BR" sz="2800" i="1" kern="120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Leveling</a:t>
            </a:r>
            <a:r>
              <a:rPr lang="pt-BR" sz="2800" i="1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pt-BR" sz="2800" i="1" kern="120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the</a:t>
            </a:r>
            <a:r>
              <a:rPr lang="pt-BR" sz="2800" i="1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pt-BR" sz="2800" i="1" kern="120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playing</a:t>
            </a:r>
            <a:r>
              <a:rPr lang="pt-BR" sz="2800" i="1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pt-BR" sz="2800" i="1" kern="120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field</a:t>
            </a:r>
            <a:r>
              <a:rPr lang="pt-BR" sz="28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rPr>
              <a:t>)</a:t>
            </a:r>
            <a:endParaRPr lang="pt-BR" sz="3600" kern="1200" dirty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75656" y="3124706"/>
            <a:ext cx="6840760" cy="156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2100" dirty="0"/>
              <a:t>Em um ambiente com corrupção disseminada, a competição deixa de depender de fatores econômicos ligados ao preço e </a:t>
            </a:r>
            <a:r>
              <a:rPr lang="pt-BR" sz="2100" dirty="0" smtClean="0"/>
              <a:t>à qualidade </a:t>
            </a:r>
            <a:r>
              <a:rPr lang="pt-BR" sz="2100" dirty="0"/>
              <a:t>dos </a:t>
            </a:r>
            <a:r>
              <a:rPr lang="pt-BR" sz="2100" dirty="0" smtClean="0"/>
              <a:t>produtos, </a:t>
            </a:r>
            <a:r>
              <a:rPr lang="pt-BR" sz="2100" dirty="0"/>
              <a:t>e passa a ser pautada pelo pagamento de propinas</a:t>
            </a:r>
            <a:r>
              <a:rPr lang="pt-BR" sz="2100" dirty="0" smtClean="0"/>
              <a:t>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34866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9449" y="2132855"/>
            <a:ext cx="7813031" cy="4608513"/>
          </a:xfrm>
          <a:ln w="63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pt-BR" sz="1800" kern="1200" dirty="0" smtClean="0"/>
          </a:p>
          <a:p>
            <a:pPr marL="0" indent="0" algn="ctr">
              <a:buNone/>
            </a:pPr>
            <a:r>
              <a:rPr lang="pt-BR" sz="1800" kern="1200" dirty="0" smtClean="0"/>
              <a:t>Aumentar </a:t>
            </a:r>
            <a:r>
              <a:rPr lang="pt-BR" sz="1800" kern="1200" dirty="0"/>
              <a:t>a capacidade de detecção de ilícitos</a:t>
            </a:r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sz="1800" kern="1200" dirty="0"/>
              <a:t>Punir de forma </a:t>
            </a:r>
            <a:r>
              <a:rPr lang="pt-BR" sz="1800" kern="1200" dirty="0" smtClean="0"/>
              <a:t>dissuasiva</a:t>
            </a:r>
            <a:endParaRPr lang="pt-BR" sz="1800" kern="1200" dirty="0"/>
          </a:p>
          <a:p>
            <a:pPr marL="0" indent="0">
              <a:buNone/>
            </a:pPr>
            <a:endParaRPr lang="pt-BR" sz="1800" kern="1200" dirty="0" smtClean="0"/>
          </a:p>
          <a:p>
            <a:pPr marL="0" indent="0">
              <a:buNone/>
            </a:pPr>
            <a:endParaRPr lang="pt-BR" sz="1800" kern="1200" dirty="0" smtClean="0"/>
          </a:p>
          <a:p>
            <a:pPr marL="0" indent="0" algn="ctr">
              <a:buNone/>
            </a:pPr>
            <a:r>
              <a:rPr lang="pt-BR" sz="1800" kern="1200" dirty="0" smtClean="0"/>
              <a:t>Incentivo forte para a cessação do pagamento de propinas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sz="1800" kern="1200" dirty="0" smtClean="0"/>
          </a:p>
          <a:p>
            <a:pPr marL="0" indent="0" algn="ctr">
              <a:buNone/>
            </a:pPr>
            <a:r>
              <a:rPr lang="pt-BR" sz="1800" kern="1200" dirty="0" smtClean="0"/>
              <a:t>Competição </a:t>
            </a:r>
            <a:r>
              <a:rPr lang="pt-BR" sz="1800" kern="1200" dirty="0"/>
              <a:t>passa a </a:t>
            </a:r>
            <a:r>
              <a:rPr lang="pt-BR" sz="1800" kern="1200" dirty="0" smtClean="0"/>
              <a:t>basear-se em </a:t>
            </a:r>
            <a:r>
              <a:rPr lang="pt-BR" sz="1800" kern="1200" dirty="0"/>
              <a:t>elementos </a:t>
            </a:r>
            <a:r>
              <a:rPr lang="pt-BR" sz="1800" kern="1200" dirty="0" smtClean="0"/>
              <a:t>econômicos</a:t>
            </a:r>
          </a:p>
          <a:p>
            <a:pPr marL="0" indent="0" algn="ctr">
              <a:buNone/>
            </a:pPr>
            <a:r>
              <a:rPr lang="pt-BR" sz="1800" kern="1200" dirty="0" smtClean="0"/>
              <a:t>(Conceito de </a:t>
            </a:r>
            <a:r>
              <a:rPr lang="pt-BR" sz="1800" i="1" kern="1200" dirty="0" err="1" smtClean="0"/>
              <a:t>Leveling</a:t>
            </a:r>
            <a:r>
              <a:rPr lang="pt-BR" sz="1800" i="1" kern="1200" dirty="0" smtClean="0"/>
              <a:t> </a:t>
            </a:r>
            <a:r>
              <a:rPr lang="pt-BR" sz="1800" i="1" kern="1200" dirty="0" err="1" smtClean="0"/>
              <a:t>the</a:t>
            </a:r>
            <a:r>
              <a:rPr lang="pt-BR" sz="1800" i="1" kern="1200" dirty="0" smtClean="0"/>
              <a:t> </a:t>
            </a:r>
            <a:r>
              <a:rPr lang="pt-BR" sz="1800" i="1" kern="1200" dirty="0" err="1" smtClean="0"/>
              <a:t>Playing</a:t>
            </a:r>
            <a:r>
              <a:rPr lang="pt-BR" sz="1800" i="1" kern="1200" dirty="0" smtClean="0"/>
              <a:t> Field</a:t>
            </a:r>
            <a:r>
              <a:rPr lang="pt-BR" sz="1800" kern="1200" dirty="0" smtClean="0"/>
              <a:t>)</a:t>
            </a:r>
            <a:endParaRPr lang="pt-BR" sz="1800" kern="1200" dirty="0"/>
          </a:p>
        </p:txBody>
      </p:sp>
      <p:sp>
        <p:nvSpPr>
          <p:cNvPr id="4" name="Mais 3"/>
          <p:cNvSpPr/>
          <p:nvPr/>
        </p:nvSpPr>
        <p:spPr>
          <a:xfrm>
            <a:off x="4846783" y="2978189"/>
            <a:ext cx="351039" cy="36004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Igual 4"/>
          <p:cNvSpPr/>
          <p:nvPr/>
        </p:nvSpPr>
        <p:spPr>
          <a:xfrm>
            <a:off x="4793704" y="4087113"/>
            <a:ext cx="457200" cy="360040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dk1"/>
              </a:solidFill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4867747" y="5229200"/>
            <a:ext cx="309113" cy="50405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36104" y="839614"/>
            <a:ext cx="81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Trebuchet MS" pitchFamily="34" charset="0"/>
              </a:rPr>
              <a:t>Igualando as condições </a:t>
            </a:r>
            <a:r>
              <a:rPr lang="pt-BR" sz="3600" dirty="0" smtClean="0">
                <a:latin typeface="Trebuchet MS" pitchFamily="34" charset="0"/>
              </a:rPr>
              <a:t>de competição</a:t>
            </a:r>
            <a:r>
              <a:rPr lang="pt-BR" sz="3600" dirty="0">
                <a:latin typeface="Trebuchet MS" pitchFamily="34" charset="0"/>
              </a:rPr>
              <a:t/>
            </a:r>
            <a:br>
              <a:rPr lang="pt-BR" sz="3600" dirty="0">
                <a:latin typeface="Trebuchet MS" pitchFamily="34" charset="0"/>
              </a:rPr>
            </a:br>
            <a:r>
              <a:rPr lang="pt-BR" sz="2800" dirty="0">
                <a:latin typeface="Trebuchet MS" pitchFamily="34" charset="0"/>
              </a:rPr>
              <a:t>(</a:t>
            </a:r>
            <a:r>
              <a:rPr lang="pt-BR" sz="2800" i="1" dirty="0" err="1">
                <a:latin typeface="Trebuchet MS" pitchFamily="34" charset="0"/>
              </a:rPr>
              <a:t>Leveling</a:t>
            </a:r>
            <a:r>
              <a:rPr lang="pt-BR" sz="2800" i="1" dirty="0">
                <a:latin typeface="Trebuchet MS" pitchFamily="34" charset="0"/>
              </a:rPr>
              <a:t> </a:t>
            </a:r>
            <a:r>
              <a:rPr lang="pt-BR" sz="2800" i="1" dirty="0" err="1">
                <a:latin typeface="Trebuchet MS" pitchFamily="34" charset="0"/>
              </a:rPr>
              <a:t>the</a:t>
            </a:r>
            <a:r>
              <a:rPr lang="pt-BR" sz="2800" i="1" dirty="0">
                <a:latin typeface="Trebuchet MS" pitchFamily="34" charset="0"/>
              </a:rPr>
              <a:t> </a:t>
            </a:r>
            <a:r>
              <a:rPr lang="pt-BR" sz="2800" i="1" dirty="0" err="1">
                <a:latin typeface="Trebuchet MS" pitchFamily="34" charset="0"/>
              </a:rPr>
              <a:t>playing</a:t>
            </a:r>
            <a:r>
              <a:rPr lang="pt-BR" sz="2800" i="1" dirty="0">
                <a:latin typeface="Trebuchet MS" pitchFamily="34" charset="0"/>
              </a:rPr>
              <a:t> </a:t>
            </a:r>
            <a:r>
              <a:rPr lang="pt-BR" sz="2800" i="1" dirty="0" err="1">
                <a:latin typeface="Trebuchet MS" pitchFamily="34" charset="0"/>
              </a:rPr>
              <a:t>field</a:t>
            </a:r>
            <a:r>
              <a:rPr lang="pt-BR" sz="2800" dirty="0">
                <a:latin typeface="Trebuchet MS" pitchFamily="34" charset="0"/>
              </a:rPr>
              <a:t>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4944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043608" y="607343"/>
            <a:ext cx="6636058" cy="878111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  <a:latin typeface="Trebuchet MS" pitchFamily="34" charset="0"/>
              </a:rPr>
              <a:t>EUA: caso </a:t>
            </a:r>
            <a:r>
              <a:rPr lang="pt-BR" sz="4000" dirty="0" err="1" smtClean="0">
                <a:solidFill>
                  <a:schemeClr val="tx1"/>
                </a:solidFill>
                <a:latin typeface="Trebuchet MS" pitchFamily="34" charset="0"/>
              </a:rPr>
              <a:t>Lockheed</a:t>
            </a:r>
            <a:endParaRPr lang="pt-BR" sz="4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48038" y="1485454"/>
            <a:ext cx="5545137" cy="2308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endParaRPr lang="pt-BR" sz="1400" dirty="0">
              <a:latin typeface="Calibri" pitchFamily="34" charset="0"/>
            </a:endParaRPr>
          </a:p>
          <a:p>
            <a:pPr algn="r">
              <a:defRPr/>
            </a:pPr>
            <a:r>
              <a:rPr lang="pt-BR" sz="2600" dirty="0" err="1"/>
              <a:t>Lockheed</a:t>
            </a:r>
            <a:r>
              <a:rPr lang="pt-BR" sz="2600" dirty="0"/>
              <a:t> </a:t>
            </a:r>
            <a:r>
              <a:rPr lang="pt-BR" sz="2600" dirty="0" err="1"/>
              <a:t>Aircraft</a:t>
            </a:r>
            <a:r>
              <a:rPr lang="pt-BR" sz="2600" dirty="0"/>
              <a:t> Corporation</a:t>
            </a:r>
          </a:p>
          <a:p>
            <a:pPr algn="r">
              <a:defRPr/>
            </a:pPr>
            <a:r>
              <a:rPr lang="pt-BR" sz="2600" dirty="0"/>
              <a:t>1950 a 70 </a:t>
            </a:r>
            <a:r>
              <a:rPr lang="pt-BR" sz="2600" b="0" dirty="0"/>
              <a:t>– U$ 22 milhões em propinas a funcionários públicos estrangeiros de países aliados (Guerra Fria</a:t>
            </a:r>
            <a:r>
              <a:rPr lang="pt-BR" sz="2600" b="0" dirty="0" smtClean="0"/>
              <a:t>)</a:t>
            </a:r>
            <a:endParaRPr lang="pt-BR" sz="2600" b="0" dirty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509266"/>
            <a:ext cx="2855913" cy="22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27584" y="4133979"/>
            <a:ext cx="5904656" cy="20313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9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b="0" dirty="0">
                <a:solidFill>
                  <a:schemeClr val="tx1"/>
                </a:solidFill>
              </a:rPr>
              <a:t>1976 – Apuração x brecha no ordenamento repressivo anticorrupção: suborno a funcionário público estrangeiro não era crime</a:t>
            </a:r>
          </a:p>
          <a:p>
            <a:pPr>
              <a:defRPr/>
            </a:pPr>
            <a:endParaRPr lang="pt-BR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defRPr/>
            </a:pPr>
            <a:endParaRPr lang="pt-BR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defRPr/>
            </a:pPr>
            <a:endParaRPr lang="pt-BR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Corrupção considerada parte do jogo econômico</a:t>
            </a:r>
          </a:p>
        </p:txBody>
      </p:sp>
      <p:sp>
        <p:nvSpPr>
          <p:cNvPr id="6" name="Seta para baixo 5"/>
          <p:cNvSpPr/>
          <p:nvPr/>
        </p:nvSpPr>
        <p:spPr bwMode="auto">
          <a:xfrm>
            <a:off x="3347864" y="5157192"/>
            <a:ext cx="864095" cy="4318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ea typeface="Lucida Sans Unicode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940152" y="4794100"/>
            <a:ext cx="230425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5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Lucida Sans Unicode" pitchFamily="34" charset="0"/>
              </a:rPr>
              <a:t>FCPA</a:t>
            </a:r>
          </a:p>
        </p:txBody>
      </p:sp>
    </p:spTree>
    <p:extLst>
      <p:ext uri="{BB962C8B-B14F-4D97-AF65-F5344CB8AC3E}">
        <p14:creationId xmlns:p14="http://schemas.microsoft.com/office/powerpoint/2010/main" val="26577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848872" cy="1065213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tx1"/>
                </a:solidFill>
                <a:latin typeface="Trebuchet MS" pitchFamily="34" charset="0"/>
              </a:rPr>
              <a:t>FCPA – Convenção OCDE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744416" cy="276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CaixaDeTexto 2"/>
          <p:cNvSpPr txBox="1">
            <a:spLocks noChangeArrowheads="1"/>
          </p:cNvSpPr>
          <p:nvPr/>
        </p:nvSpPr>
        <p:spPr bwMode="auto">
          <a:xfrm>
            <a:off x="971600" y="1772816"/>
            <a:ext cx="39604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FCPA - Empresas americanas em desvantagem econômica no mercado internacional </a:t>
            </a:r>
          </a:p>
          <a:p>
            <a:r>
              <a:rPr lang="pt-BR" b="0" dirty="0">
                <a:solidFill>
                  <a:schemeClr val="tx1"/>
                </a:solidFill>
              </a:rPr>
              <a:t>(1996: </a:t>
            </a:r>
            <a:r>
              <a:rPr lang="pt-BR" b="0" dirty="0" smtClean="0">
                <a:solidFill>
                  <a:schemeClr val="tx1"/>
                </a:solidFill>
              </a:rPr>
              <a:t>aprox. </a:t>
            </a:r>
            <a:r>
              <a:rPr lang="pt-BR" b="0" dirty="0">
                <a:solidFill>
                  <a:schemeClr val="tx1"/>
                </a:solidFill>
              </a:rPr>
              <a:t>U$ 11 bilhões em 2 anos)</a:t>
            </a:r>
          </a:p>
        </p:txBody>
      </p:sp>
      <p:sp>
        <p:nvSpPr>
          <p:cNvPr id="4" name="Seta para baixo 3"/>
          <p:cNvSpPr/>
          <p:nvPr/>
        </p:nvSpPr>
        <p:spPr bwMode="auto">
          <a:xfrm>
            <a:off x="1259633" y="3319463"/>
            <a:ext cx="2160240" cy="1055687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rPr>
              <a:t>Pressão 1979</a:t>
            </a:r>
          </a:p>
        </p:txBody>
      </p:sp>
      <p:sp>
        <p:nvSpPr>
          <p:cNvPr id="7" name="Seta para baixo 6"/>
          <p:cNvSpPr/>
          <p:nvPr/>
        </p:nvSpPr>
        <p:spPr bwMode="auto">
          <a:xfrm rot="16200000">
            <a:off x="3317055" y="4539929"/>
            <a:ext cx="2077841" cy="144016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pt-BR" dirty="0" smtClean="0">
              <a:solidFill>
                <a:schemeClr val="bg1"/>
              </a:solidFill>
              <a:ea typeface="Lucida Sans Unicode" pitchFamily="34" charset="0"/>
              <a:cs typeface="Lucida Sans Unicode" pitchFamily="34" charset="0"/>
            </a:endParaRPr>
          </a:p>
          <a:p>
            <a:pPr algn="ctr">
              <a:defRPr/>
            </a:pPr>
            <a:r>
              <a:rPr lang="pt-BR" dirty="0" smtClean="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rPr>
              <a:t>Pressão </a:t>
            </a:r>
            <a:r>
              <a:rPr lang="pt-BR" dirty="0">
                <a:solidFill>
                  <a:schemeClr val="bg1"/>
                </a:solidFill>
                <a:ea typeface="Lucida Sans Unicode" pitchFamily="34" charset="0"/>
                <a:cs typeface="Lucida Sans Unicode" pitchFamily="34" charset="0"/>
              </a:rPr>
              <a:t>1989</a:t>
            </a:r>
          </a:p>
        </p:txBody>
      </p:sp>
      <p:sp>
        <p:nvSpPr>
          <p:cNvPr id="10253" name="CaixaDeTexto 7"/>
          <p:cNvSpPr txBox="1">
            <a:spLocks noChangeArrowheads="1"/>
          </p:cNvSpPr>
          <p:nvPr/>
        </p:nvSpPr>
        <p:spPr bwMode="auto">
          <a:xfrm>
            <a:off x="4752404" y="6095037"/>
            <a:ext cx="4356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dirty="0"/>
              <a:t>Nova premissa: corrupção gera distorções na distribuição da riqueza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575" y="4474939"/>
            <a:ext cx="1627758" cy="157013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115616" y="6237312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Governo Americano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9" y="4439453"/>
            <a:ext cx="1573127" cy="17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480720" cy="1008112"/>
          </a:xfrm>
        </p:spPr>
        <p:txBody>
          <a:bodyPr/>
          <a:lstStyle/>
          <a:p>
            <a:pPr algn="l"/>
            <a:r>
              <a:rPr lang="pt-BR" sz="4200" dirty="0" smtClean="0">
                <a:solidFill>
                  <a:schemeClr val="tx1"/>
                </a:solidFill>
                <a:latin typeface="Trebuchet MS" pitchFamily="34" charset="0"/>
              </a:rPr>
              <a:t>Convenção OCDE no Brasil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37063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31269146"/>
              </p:ext>
            </p:extLst>
          </p:nvPr>
        </p:nvGraphicFramePr>
        <p:xfrm>
          <a:off x="451002" y="1025352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42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3608" y="2204864"/>
            <a:ext cx="561662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altLang="pt-BR" dirty="0"/>
              <a:t>Responsabilidade Objetiva</a:t>
            </a:r>
          </a:p>
          <a:p>
            <a:pPr marL="2520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altLang="pt-BR" dirty="0"/>
              <a:t>Atos lesivos contra a Administração Pública Nacional e Estrangeira</a:t>
            </a:r>
          </a:p>
          <a:p>
            <a:pPr marL="2520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altLang="pt-BR" dirty="0"/>
              <a:t>Penalidades </a:t>
            </a:r>
            <a:r>
              <a:rPr lang="pt-BR" altLang="pt-BR" dirty="0" smtClean="0"/>
              <a:t>dissuasivas</a:t>
            </a:r>
            <a:endParaRPr lang="pt-BR" altLang="pt-BR" dirty="0"/>
          </a:p>
          <a:p>
            <a:pPr marL="2520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altLang="pt-BR" dirty="0"/>
              <a:t>Penalização mais célere</a:t>
            </a:r>
          </a:p>
          <a:p>
            <a:pPr marL="2520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altLang="pt-BR" dirty="0"/>
              <a:t>Ampla defesa</a:t>
            </a:r>
          </a:p>
          <a:p>
            <a:pPr marL="2520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altLang="pt-BR" dirty="0"/>
              <a:t>Possibilidade de Acordo de Leniência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0001" y="980728"/>
            <a:ext cx="796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Trebuchet MS" pitchFamily="34" charset="0"/>
              </a:rPr>
              <a:t>Lei 12.846/13 (Aspectos punitivos)</a:t>
            </a:r>
          </a:p>
        </p:txBody>
      </p:sp>
      <p:sp>
        <p:nvSpPr>
          <p:cNvPr id="23" name="Chave esquerda 22"/>
          <p:cNvSpPr/>
          <p:nvPr/>
        </p:nvSpPr>
        <p:spPr>
          <a:xfrm>
            <a:off x="3701231" y="3429000"/>
            <a:ext cx="366713" cy="122413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49263" eaLnBrk="1" fontAlgn="base" latinLnBrk="0" hangingPunct="1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67944" y="3284984"/>
            <a:ext cx="3888432" cy="168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2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1500" dirty="0">
                <a:latin typeface="Arial"/>
                <a:ea typeface="Lucida Sans Unicode" pitchFamily="34" charset="0"/>
                <a:cs typeface="Lucida Sans Unicode" pitchFamily="34" charset="0"/>
              </a:rPr>
              <a:t>Administrativa (punição de empresas inidôneas; multas dissuasivas e publicação da sentença condenatória “</a:t>
            </a:r>
            <a:r>
              <a:rPr lang="pt-BR" sz="1500" i="1" dirty="0" err="1">
                <a:latin typeface="Arial"/>
                <a:ea typeface="Lucida Sans Unicode" pitchFamily="34" charset="0"/>
                <a:cs typeface="Lucida Sans Unicode" pitchFamily="34" charset="0"/>
              </a:rPr>
              <a:t>name</a:t>
            </a:r>
            <a:r>
              <a:rPr lang="pt-BR" sz="1500" i="1" dirty="0">
                <a:latin typeface="Arial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t-BR" sz="1500" i="1" dirty="0" err="1">
                <a:latin typeface="Arial"/>
                <a:ea typeface="Lucida Sans Unicode" pitchFamily="34" charset="0"/>
                <a:cs typeface="Lucida Sans Unicode" pitchFamily="34" charset="0"/>
              </a:rPr>
              <a:t>and</a:t>
            </a:r>
            <a:r>
              <a:rPr lang="pt-BR" sz="1500" i="1" dirty="0">
                <a:latin typeface="Arial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t-BR" sz="1500" i="1" dirty="0" err="1">
                <a:latin typeface="Arial"/>
                <a:ea typeface="Lucida Sans Unicode" pitchFamily="34" charset="0"/>
                <a:cs typeface="Lucida Sans Unicode" pitchFamily="34" charset="0"/>
              </a:rPr>
              <a:t>shame</a:t>
            </a:r>
            <a:r>
              <a:rPr lang="pt-BR" sz="1500" dirty="0">
                <a:latin typeface="Arial"/>
                <a:ea typeface="Lucida Sans Unicode" pitchFamily="34" charset="0"/>
                <a:cs typeface="Lucida Sans Unicode" pitchFamily="34" charset="0"/>
              </a:rPr>
              <a:t>”)</a:t>
            </a:r>
          </a:p>
          <a:p>
            <a:pPr algn="ctr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sz="1500" dirty="0">
              <a:latin typeface="Arial"/>
              <a:ea typeface="Lucida Sans Unicode" pitchFamily="34" charset="0"/>
              <a:cs typeface="Lucida Sans Unicode" pitchFamily="34" charset="0"/>
            </a:endParaRPr>
          </a:p>
          <a:p>
            <a:pPr algn="just" defTabSz="449263" fontAlgn="base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1500" dirty="0">
                <a:latin typeface="Arial"/>
                <a:ea typeface="Lucida Sans Unicode" pitchFamily="34" charset="0"/>
                <a:cs typeface="Lucida Sans Unicode" pitchFamily="34" charset="0"/>
              </a:rPr>
              <a:t>Judicial (perdimento de bens e direitos; suspensão das atividades; dissolução compulsória; entre outras)</a:t>
            </a:r>
            <a:endParaRPr lang="pt-BR" sz="1500" b="1" dirty="0">
              <a:latin typeface="Arial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ersonalizar design">
  <a:themeElements>
    <a:clrScheme name="1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420</TotalTime>
  <Words>987</Words>
  <Application>Microsoft Office PowerPoint</Application>
  <PresentationFormat>Apresentação na tela (4:3)</PresentationFormat>
  <Paragraphs>164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Tema2</vt:lpstr>
      <vt:lpstr>1_Design padrão</vt:lpstr>
      <vt:lpstr>Personalizar design</vt:lpstr>
      <vt:lpstr>2_Personalizar design</vt:lpstr>
      <vt:lpstr>1_Personalizar design</vt:lpstr>
      <vt:lpstr>Apresentação do PowerPoint</vt:lpstr>
      <vt:lpstr>Apresentação do PowerPoint</vt:lpstr>
      <vt:lpstr>Apresentação do PowerPoint</vt:lpstr>
      <vt:lpstr>Igualando as condições de competição (Leveling the playing field)</vt:lpstr>
      <vt:lpstr>Apresentação do PowerPoint</vt:lpstr>
      <vt:lpstr>EUA: caso Lockheed</vt:lpstr>
      <vt:lpstr>FCPA – Convenção OCDE</vt:lpstr>
      <vt:lpstr>Convenção OCDE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Comunicacao</cp:lastModifiedBy>
  <cp:revision>77</cp:revision>
  <dcterms:created xsi:type="dcterms:W3CDTF">2012-08-20T13:40:47Z</dcterms:created>
  <dcterms:modified xsi:type="dcterms:W3CDTF">2014-09-04T21:05:53Z</dcterms:modified>
</cp:coreProperties>
</file>